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notesSlides/notesSlide27.xml" ContentType="application/vnd.openxmlformats-officedocument.presentationml.notesSlide+xml"/>
  <Override PartName="/ppt/notesSlides/_rels/notesSlide27.xml.rels" ContentType="application/vnd.openxmlformats-package.relationships+xml"/>
  <Override PartName="/ppt/theme/theme9.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7.png" ContentType="image/png"/>
  <Override PartName="/ppt/media/image5.jpeg" ContentType="image/jpeg"/>
  <Override PartName="/ppt/media/image41.png" ContentType="image/png"/>
  <Override PartName="/ppt/media/image8.jpeg" ContentType="image/jpeg"/>
  <Override PartName="/ppt/media/image6.png" ContentType="image/png"/>
  <Override PartName="/ppt/media/image10.png" ContentType="image/png"/>
  <Override PartName="/ppt/media/image11.jpeg" ContentType="image/jpeg"/>
  <Override PartName="/ppt/media/image12.jpeg" ContentType="image/jpeg"/>
  <Override PartName="/ppt/media/image13.png" ContentType="image/png"/>
  <Override PartName="/ppt/media/image14.png" ContentType="image/png"/>
  <Override PartName="/ppt/media/image39.png" ContentType="image/png"/>
  <Override PartName="/ppt/media/image15.jpeg" ContentType="image/jpeg"/>
  <Override PartName="/ppt/media/image49.png" ContentType="image/png"/>
  <Override PartName="/ppt/media/image16.jpeg" ContentType="image/jpeg"/>
  <Override PartName="/ppt/media/image17.png" ContentType="image/png"/>
  <Override PartName="/ppt/media/image18.png" ContentType="image/png"/>
  <Override PartName="/ppt/media/image19.png" ContentType="image/png"/>
  <Override PartName="/ppt/media/image20.jpeg" ContentType="image/jpeg"/>
  <Override PartName="/ppt/media/image21.png" ContentType="image/png"/>
  <Override PartName="/ppt/media/image22.png" ContentType="image/png"/>
  <Override PartName="/ppt/media/image23.png" ContentType="image/png"/>
  <Override PartName="/ppt/media/image24.png" ContentType="image/png"/>
  <Override PartName="/ppt/media/image27.png" ContentType="image/png"/>
  <Override PartName="/ppt/media/image25.jpeg" ContentType="image/jpeg"/>
  <Override PartName="/ppt/media/image26.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48.jpeg" ContentType="image/jpe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42.jpeg" ContentType="image/jpeg"/>
  <Override PartName="/ppt/media/image40.png" ContentType="image/png"/>
  <Override PartName="/ppt/media/image43.png" ContentType="image/png"/>
  <Override PartName="/ppt/media/image44.jpeg" ContentType="image/jpeg"/>
  <Override PartName="/ppt/media/image45.png" ContentType="image/png"/>
  <Override PartName="/ppt/media/image46.png" ContentType="image/png"/>
  <Override PartName="/ppt/media/image47.png" ContentType="image/png"/>
  <Override PartName="/ppt/media/image50.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notesMaster" Target="notesMasters/notesMaster1.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
</Relationships>
</file>

<file path=ppt/notesMasters/_rels/notesMaster1.xml.rels><?xml version="1.0" encoding="UTF-8"?>
<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Rectangle 1"/>
          <p:cNvSpPr/>
          <p:nvPr/>
        </p:nvSpPr>
        <p:spPr>
          <a:xfrm>
            <a:off x="0" y="0"/>
            <a:ext cx="6858000" cy="9144000"/>
          </a:xfrm>
          <a:prstGeom prst="rect">
            <a:avLst/>
          </a:prstGeom>
          <a:solidFill>
            <a:srgbClr val="ffffff"/>
          </a:solidFill>
          <a:ln>
            <a:noFill/>
          </a:ln>
        </p:spPr>
      </p:sp>
      <p:sp>
        <p:nvSpPr>
          <p:cNvPr id="364" name="PlaceHolder 2"/>
          <p:cNvSpPr>
            <a:spLocks noGrp="1"/>
          </p:cNvSpPr>
          <p:nvPr>
            <p:ph type="hdr"/>
          </p:nvPr>
        </p:nvSpPr>
        <p:spPr>
          <a:xfrm>
            <a:off x="-360" y="0"/>
            <a:ext cx="2971800" cy="457200"/>
          </a:xfrm>
          <a:prstGeom prst="rect">
            <a:avLst/>
          </a:prstGeom>
        </p:spPr>
        <p:txBody>
          <a:bodyPr lIns="90000" rIns="90000" tIns="46800" bIns="46800"/>
          <a:p>
            <a:endParaRPr b="0" lang="en-US" sz="2400" spc="-1" strike="noStrike">
              <a:latin typeface="Times New Roman"/>
            </a:endParaRPr>
          </a:p>
        </p:txBody>
      </p:sp>
      <p:sp>
        <p:nvSpPr>
          <p:cNvPr id="365" name="PlaceHolder 3"/>
          <p:cNvSpPr>
            <a:spLocks noGrp="1"/>
          </p:cNvSpPr>
          <p:nvPr>
            <p:ph type="dt"/>
          </p:nvPr>
        </p:nvSpPr>
        <p:spPr>
          <a:xfrm>
            <a:off x="3884400" y="0"/>
            <a:ext cx="2971800" cy="457200"/>
          </a:xfrm>
          <a:prstGeom prst="rect">
            <a:avLst/>
          </a:prstGeom>
        </p:spPr>
        <p:txBody>
          <a:bodyPr lIns="90000" rIns="90000" tIns="46800" bIns="46800"/>
          <a:p>
            <a:pPr marL="216000" indent="-216000" algn="r">
              <a:buClr>
                <a:srgbClr val="000000"/>
              </a:buClr>
              <a:buSzPct val="45000"/>
              <a:buFont typeface="Wingdings" charset="2"/>
              <a:buChar char=""/>
            </a:pPr>
            <a:r>
              <a:rPr b="0" lang="sv-SE" sz="1200" spc="-1" strike="noStrike">
                <a:latin typeface="Times New Roman"/>
              </a:rPr>
              <a:t>&lt;date/time&gt;</a:t>
            </a:r>
            <a:endParaRPr b="0" lang="en-US" sz="1200" spc="-1" strike="noStrike">
              <a:latin typeface="Times New Roman"/>
            </a:endParaRPr>
          </a:p>
        </p:txBody>
      </p:sp>
      <p:sp>
        <p:nvSpPr>
          <p:cNvPr id="366" name="PlaceHolder 4"/>
          <p:cNvSpPr>
            <a:spLocks noGrp="1"/>
          </p:cNvSpPr>
          <p:nvPr>
            <p:ph type="body"/>
          </p:nvPr>
        </p:nvSpPr>
        <p:spPr>
          <a:xfrm>
            <a:off x="685800" y="4343400"/>
            <a:ext cx="5486400" cy="4114800"/>
          </a:xfrm>
          <a:prstGeom prst="rect">
            <a:avLst/>
          </a:prstGeom>
        </p:spPr>
        <p:txBody>
          <a:bodyPr lIns="90000" rIns="90000" tIns="46800" bIns="46800"/>
          <a:p>
            <a:r>
              <a:rPr b="0" lang="en-US" sz="1200" spc="-1" strike="noStrike">
                <a:solidFill>
                  <a:srgbClr val="000000"/>
                </a:solidFill>
                <a:latin typeface="Calibri"/>
              </a:rPr>
              <a:t>Click to edit the notes format</a:t>
            </a:r>
            <a:endParaRPr b="0" lang="en-US" sz="1200" spc="-1" strike="noStrike">
              <a:solidFill>
                <a:srgbClr val="000000"/>
              </a:solidFill>
              <a:latin typeface="Calibri"/>
            </a:endParaRPr>
          </a:p>
        </p:txBody>
      </p:sp>
      <p:sp>
        <p:nvSpPr>
          <p:cNvPr id="367" name="PlaceHolder 5"/>
          <p:cNvSpPr>
            <a:spLocks noGrp="1"/>
          </p:cNvSpPr>
          <p:nvPr>
            <p:ph type="ftr"/>
          </p:nvPr>
        </p:nvSpPr>
        <p:spPr>
          <a:xfrm>
            <a:off x="-360" y="8685360"/>
            <a:ext cx="2971800" cy="457200"/>
          </a:xfrm>
          <a:prstGeom prst="rect">
            <a:avLst/>
          </a:prstGeom>
        </p:spPr>
        <p:txBody>
          <a:bodyPr lIns="90000" rIns="90000" tIns="46800" bIns="46800" anchor="b"/>
          <a:p>
            <a:endParaRPr b="0" lang="en-US" sz="2400" spc="-1" strike="noStrike">
              <a:latin typeface="Times New Roman"/>
            </a:endParaRPr>
          </a:p>
        </p:txBody>
      </p:sp>
      <p:sp>
        <p:nvSpPr>
          <p:cNvPr id="368" name="PlaceHolder 6"/>
          <p:cNvSpPr>
            <a:spLocks noGrp="1"/>
          </p:cNvSpPr>
          <p:nvPr>
            <p:ph type="sldNum"/>
          </p:nvPr>
        </p:nvSpPr>
        <p:spPr>
          <a:xfrm>
            <a:off x="3884400" y="8685360"/>
            <a:ext cx="2971800" cy="457200"/>
          </a:xfrm>
          <a:prstGeom prst="rect">
            <a:avLst/>
          </a:prstGeom>
        </p:spPr>
        <p:txBody>
          <a:bodyPr lIns="90000" rIns="90000" tIns="46800" bIns="46800" anchor="b"/>
          <a:p>
            <a:pPr marL="216000" indent="-216000" algn="r">
              <a:buClr>
                <a:srgbClr val="000000"/>
              </a:buClr>
              <a:buSzPct val="45000"/>
              <a:buFont typeface="Wingdings" charset="2"/>
              <a:buChar char=""/>
            </a:pPr>
            <a:fld id="{102CA85B-00B9-4F96-BAD0-904E6B2E98B4}" type="slidenum">
              <a:rPr b="0" lang="sv-SE" sz="1200" spc="-1" strike="noStrike">
                <a:latin typeface="Times New Roman"/>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TextShape 1"/>
          <p:cNvSpPr txBox="1"/>
          <p:nvPr/>
        </p:nvSpPr>
        <p:spPr>
          <a:xfrm>
            <a:off x="685800" y="4343400"/>
            <a:ext cx="5486400" cy="4114800"/>
          </a:xfrm>
          <a:prstGeom prst="rect">
            <a:avLst/>
          </a:prstGeom>
          <a:noFill/>
          <a:ln>
            <a:noFill/>
          </a:ln>
        </p:spPr>
      </p:sp>
      <p:sp>
        <p:nvSpPr>
          <p:cNvPr id="429" name="CustomShape 2"/>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p>
            <a:pPr algn="r"/>
            <a:fld id="{13D8CB26-2448-40CD-BD70-C86DE78F5566}" type="slidenum">
              <a:rPr b="0" lang="sv-SE" sz="1200" spc="-1" strike="noStrike">
                <a:solidFill>
                  <a:srgbClr val="000000"/>
                </a:solidFill>
                <a:latin typeface="Arial"/>
              </a:rPr>
              <a:t>&lt;number&gt;</a:t>
            </a:fld>
            <a:endParaRPr b="0" lang="en-US" sz="12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2" name="PlaceHolder 2"/>
          <p:cNvSpPr>
            <a:spLocks noGrp="1"/>
          </p:cNvSpPr>
          <p:nvPr>
            <p:ph type="body"/>
          </p:nvPr>
        </p:nvSpPr>
        <p:spPr>
          <a:xfrm>
            <a:off x="457200" y="148104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3" name="PlaceHolder 3"/>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5"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6"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7"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8" name="PlaceHolder 5"/>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40" name="PlaceHolder 2"/>
          <p:cNvSpPr>
            <a:spLocks noGrp="1"/>
          </p:cNvSpPr>
          <p:nvPr>
            <p:ph type="body"/>
          </p:nvPr>
        </p:nvSpPr>
        <p:spPr>
          <a:xfrm>
            <a:off x="45720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41" name="PlaceHolder 3"/>
          <p:cNvSpPr>
            <a:spLocks noGrp="1"/>
          </p:cNvSpPr>
          <p:nvPr>
            <p:ph type="body"/>
          </p:nvPr>
        </p:nvSpPr>
        <p:spPr>
          <a:xfrm>
            <a:off x="323964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42" name="PlaceHolder 4"/>
          <p:cNvSpPr>
            <a:spLocks noGrp="1"/>
          </p:cNvSpPr>
          <p:nvPr>
            <p:ph type="body"/>
          </p:nvPr>
        </p:nvSpPr>
        <p:spPr>
          <a:xfrm>
            <a:off x="602208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43" name="PlaceHolder 5"/>
          <p:cNvSpPr>
            <a:spLocks noGrp="1"/>
          </p:cNvSpPr>
          <p:nvPr>
            <p:ph type="body"/>
          </p:nvPr>
        </p:nvSpPr>
        <p:spPr>
          <a:xfrm>
            <a:off x="602208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44" name="PlaceHolder 6"/>
          <p:cNvSpPr>
            <a:spLocks noGrp="1"/>
          </p:cNvSpPr>
          <p:nvPr>
            <p:ph type="body"/>
          </p:nvPr>
        </p:nvSpPr>
        <p:spPr>
          <a:xfrm>
            <a:off x="323964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45" name="PlaceHolder 7"/>
          <p:cNvSpPr>
            <a:spLocks noGrp="1"/>
          </p:cNvSpPr>
          <p:nvPr>
            <p:ph type="body"/>
          </p:nvPr>
        </p:nvSpPr>
        <p:spPr>
          <a:xfrm>
            <a:off x="45720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58" name="PlaceHolder 2"/>
          <p:cNvSpPr>
            <a:spLocks noGrp="1"/>
          </p:cNvSpPr>
          <p:nvPr>
            <p:ph type="subTitle"/>
          </p:nvPr>
        </p:nvSpPr>
        <p:spPr>
          <a:xfrm>
            <a:off x="457200" y="1481040"/>
            <a:ext cx="8229600" cy="452592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60" name="PlaceHolder 2"/>
          <p:cNvSpPr>
            <a:spLocks noGrp="1"/>
          </p:cNvSpPr>
          <p:nvPr>
            <p:ph type="body"/>
          </p:nvPr>
        </p:nvSpPr>
        <p:spPr>
          <a:xfrm>
            <a:off x="457200" y="1481040"/>
            <a:ext cx="82296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62"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63" name="PlaceHolder 3"/>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457200" y="274320"/>
            <a:ext cx="8229600" cy="529956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67"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68" name="PlaceHolder 3"/>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69" name="PlaceHolder 4"/>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1" name="PlaceHolder 2"/>
          <p:cNvSpPr>
            <a:spLocks noGrp="1"/>
          </p:cNvSpPr>
          <p:nvPr>
            <p:ph type="subTitle"/>
          </p:nvPr>
        </p:nvSpPr>
        <p:spPr>
          <a:xfrm>
            <a:off x="457200" y="1481040"/>
            <a:ext cx="8229600" cy="452592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71"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72"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73"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75"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76"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77" name="PlaceHolder 4"/>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79" name="PlaceHolder 2"/>
          <p:cNvSpPr>
            <a:spLocks noGrp="1"/>
          </p:cNvSpPr>
          <p:nvPr>
            <p:ph type="body"/>
          </p:nvPr>
        </p:nvSpPr>
        <p:spPr>
          <a:xfrm>
            <a:off x="457200" y="148104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80" name="PlaceHolder 3"/>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82"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83"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84"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85" name="PlaceHolder 5"/>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87" name="PlaceHolder 2"/>
          <p:cNvSpPr>
            <a:spLocks noGrp="1"/>
          </p:cNvSpPr>
          <p:nvPr>
            <p:ph type="body"/>
          </p:nvPr>
        </p:nvSpPr>
        <p:spPr>
          <a:xfrm>
            <a:off x="45720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88" name="PlaceHolder 3"/>
          <p:cNvSpPr>
            <a:spLocks noGrp="1"/>
          </p:cNvSpPr>
          <p:nvPr>
            <p:ph type="body"/>
          </p:nvPr>
        </p:nvSpPr>
        <p:spPr>
          <a:xfrm>
            <a:off x="323964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89" name="PlaceHolder 4"/>
          <p:cNvSpPr>
            <a:spLocks noGrp="1"/>
          </p:cNvSpPr>
          <p:nvPr>
            <p:ph type="body"/>
          </p:nvPr>
        </p:nvSpPr>
        <p:spPr>
          <a:xfrm>
            <a:off x="602208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90" name="PlaceHolder 5"/>
          <p:cNvSpPr>
            <a:spLocks noGrp="1"/>
          </p:cNvSpPr>
          <p:nvPr>
            <p:ph type="body"/>
          </p:nvPr>
        </p:nvSpPr>
        <p:spPr>
          <a:xfrm>
            <a:off x="602208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91" name="PlaceHolder 6"/>
          <p:cNvSpPr>
            <a:spLocks noGrp="1"/>
          </p:cNvSpPr>
          <p:nvPr>
            <p:ph type="body"/>
          </p:nvPr>
        </p:nvSpPr>
        <p:spPr>
          <a:xfrm>
            <a:off x="323964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92" name="PlaceHolder 7"/>
          <p:cNvSpPr>
            <a:spLocks noGrp="1"/>
          </p:cNvSpPr>
          <p:nvPr>
            <p:ph type="body"/>
          </p:nvPr>
        </p:nvSpPr>
        <p:spPr>
          <a:xfrm>
            <a:off x="45720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06" name="PlaceHolder 2"/>
          <p:cNvSpPr>
            <a:spLocks noGrp="1"/>
          </p:cNvSpPr>
          <p:nvPr>
            <p:ph type="subTitle"/>
          </p:nvPr>
        </p:nvSpPr>
        <p:spPr>
          <a:xfrm>
            <a:off x="457200" y="1481040"/>
            <a:ext cx="8229600" cy="452592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08" name="PlaceHolder 2"/>
          <p:cNvSpPr>
            <a:spLocks noGrp="1"/>
          </p:cNvSpPr>
          <p:nvPr>
            <p:ph type="body"/>
          </p:nvPr>
        </p:nvSpPr>
        <p:spPr>
          <a:xfrm>
            <a:off x="457200" y="1481040"/>
            <a:ext cx="82296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10"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11" name="PlaceHolder 3"/>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3" name="PlaceHolder 2"/>
          <p:cNvSpPr>
            <a:spLocks noGrp="1"/>
          </p:cNvSpPr>
          <p:nvPr>
            <p:ph type="body"/>
          </p:nvPr>
        </p:nvSpPr>
        <p:spPr>
          <a:xfrm>
            <a:off x="457200" y="1481040"/>
            <a:ext cx="82296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3" name="PlaceHolder 1"/>
          <p:cNvSpPr>
            <a:spLocks noGrp="1"/>
          </p:cNvSpPr>
          <p:nvPr>
            <p:ph type="subTitle"/>
          </p:nvPr>
        </p:nvSpPr>
        <p:spPr>
          <a:xfrm>
            <a:off x="457200" y="274320"/>
            <a:ext cx="8229600" cy="529956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15"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16" name="PlaceHolder 3"/>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17" name="PlaceHolder 4"/>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19"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20"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21"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23"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24"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25" name="PlaceHolder 4"/>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27" name="PlaceHolder 2"/>
          <p:cNvSpPr>
            <a:spLocks noGrp="1"/>
          </p:cNvSpPr>
          <p:nvPr>
            <p:ph type="body"/>
          </p:nvPr>
        </p:nvSpPr>
        <p:spPr>
          <a:xfrm>
            <a:off x="457200" y="148104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28" name="PlaceHolder 3"/>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30"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31"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32"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33" name="PlaceHolder 5"/>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35" name="PlaceHolder 2"/>
          <p:cNvSpPr>
            <a:spLocks noGrp="1"/>
          </p:cNvSpPr>
          <p:nvPr>
            <p:ph type="body"/>
          </p:nvPr>
        </p:nvSpPr>
        <p:spPr>
          <a:xfrm>
            <a:off x="45720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36" name="PlaceHolder 3"/>
          <p:cNvSpPr>
            <a:spLocks noGrp="1"/>
          </p:cNvSpPr>
          <p:nvPr>
            <p:ph type="body"/>
          </p:nvPr>
        </p:nvSpPr>
        <p:spPr>
          <a:xfrm>
            <a:off x="323964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37" name="PlaceHolder 4"/>
          <p:cNvSpPr>
            <a:spLocks noGrp="1"/>
          </p:cNvSpPr>
          <p:nvPr>
            <p:ph type="body"/>
          </p:nvPr>
        </p:nvSpPr>
        <p:spPr>
          <a:xfrm>
            <a:off x="602208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38" name="PlaceHolder 5"/>
          <p:cNvSpPr>
            <a:spLocks noGrp="1"/>
          </p:cNvSpPr>
          <p:nvPr>
            <p:ph type="body"/>
          </p:nvPr>
        </p:nvSpPr>
        <p:spPr>
          <a:xfrm>
            <a:off x="602208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39" name="PlaceHolder 6"/>
          <p:cNvSpPr>
            <a:spLocks noGrp="1"/>
          </p:cNvSpPr>
          <p:nvPr>
            <p:ph type="body"/>
          </p:nvPr>
        </p:nvSpPr>
        <p:spPr>
          <a:xfrm>
            <a:off x="323964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40" name="PlaceHolder 7"/>
          <p:cNvSpPr>
            <a:spLocks noGrp="1"/>
          </p:cNvSpPr>
          <p:nvPr>
            <p:ph type="body"/>
          </p:nvPr>
        </p:nvSpPr>
        <p:spPr>
          <a:xfrm>
            <a:off x="45720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52" name="PlaceHolder 2"/>
          <p:cNvSpPr>
            <a:spLocks noGrp="1"/>
          </p:cNvSpPr>
          <p:nvPr>
            <p:ph type="subTitle"/>
          </p:nvPr>
        </p:nvSpPr>
        <p:spPr>
          <a:xfrm>
            <a:off x="457200" y="1481040"/>
            <a:ext cx="8229600" cy="452592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54" name="PlaceHolder 2"/>
          <p:cNvSpPr>
            <a:spLocks noGrp="1"/>
          </p:cNvSpPr>
          <p:nvPr>
            <p:ph type="body"/>
          </p:nvPr>
        </p:nvSpPr>
        <p:spPr>
          <a:xfrm>
            <a:off x="457200" y="1481040"/>
            <a:ext cx="82296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5"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6" name="PlaceHolder 3"/>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56"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57" name="PlaceHolder 3"/>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9" name="PlaceHolder 1"/>
          <p:cNvSpPr>
            <a:spLocks noGrp="1"/>
          </p:cNvSpPr>
          <p:nvPr>
            <p:ph type="subTitle"/>
          </p:nvPr>
        </p:nvSpPr>
        <p:spPr>
          <a:xfrm>
            <a:off x="457200" y="274320"/>
            <a:ext cx="8229600" cy="529956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61"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62" name="PlaceHolder 3"/>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63" name="PlaceHolder 4"/>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65"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66"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67"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69"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70"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71" name="PlaceHolder 4"/>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73" name="PlaceHolder 2"/>
          <p:cNvSpPr>
            <a:spLocks noGrp="1"/>
          </p:cNvSpPr>
          <p:nvPr>
            <p:ph type="body"/>
          </p:nvPr>
        </p:nvSpPr>
        <p:spPr>
          <a:xfrm>
            <a:off x="457200" y="148104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74" name="PlaceHolder 3"/>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76"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77"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78"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79" name="PlaceHolder 5"/>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81" name="PlaceHolder 2"/>
          <p:cNvSpPr>
            <a:spLocks noGrp="1"/>
          </p:cNvSpPr>
          <p:nvPr>
            <p:ph type="body"/>
          </p:nvPr>
        </p:nvSpPr>
        <p:spPr>
          <a:xfrm>
            <a:off x="45720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82" name="PlaceHolder 3"/>
          <p:cNvSpPr>
            <a:spLocks noGrp="1"/>
          </p:cNvSpPr>
          <p:nvPr>
            <p:ph type="body"/>
          </p:nvPr>
        </p:nvSpPr>
        <p:spPr>
          <a:xfrm>
            <a:off x="323964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83" name="PlaceHolder 4"/>
          <p:cNvSpPr>
            <a:spLocks noGrp="1"/>
          </p:cNvSpPr>
          <p:nvPr>
            <p:ph type="body"/>
          </p:nvPr>
        </p:nvSpPr>
        <p:spPr>
          <a:xfrm>
            <a:off x="602208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84" name="PlaceHolder 5"/>
          <p:cNvSpPr>
            <a:spLocks noGrp="1"/>
          </p:cNvSpPr>
          <p:nvPr>
            <p:ph type="body"/>
          </p:nvPr>
        </p:nvSpPr>
        <p:spPr>
          <a:xfrm>
            <a:off x="602208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85" name="PlaceHolder 6"/>
          <p:cNvSpPr>
            <a:spLocks noGrp="1"/>
          </p:cNvSpPr>
          <p:nvPr>
            <p:ph type="body"/>
          </p:nvPr>
        </p:nvSpPr>
        <p:spPr>
          <a:xfrm>
            <a:off x="323964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86" name="PlaceHolder 7"/>
          <p:cNvSpPr>
            <a:spLocks noGrp="1"/>
          </p:cNvSpPr>
          <p:nvPr>
            <p:ph type="body"/>
          </p:nvPr>
        </p:nvSpPr>
        <p:spPr>
          <a:xfrm>
            <a:off x="45720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93" name="PlaceHolder 2"/>
          <p:cNvSpPr>
            <a:spLocks noGrp="1"/>
          </p:cNvSpPr>
          <p:nvPr>
            <p:ph type="subTitle"/>
          </p:nvPr>
        </p:nvSpPr>
        <p:spPr>
          <a:xfrm>
            <a:off x="457200" y="1481040"/>
            <a:ext cx="8229600" cy="452592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95" name="PlaceHolder 2"/>
          <p:cNvSpPr>
            <a:spLocks noGrp="1"/>
          </p:cNvSpPr>
          <p:nvPr>
            <p:ph type="body"/>
          </p:nvPr>
        </p:nvSpPr>
        <p:spPr>
          <a:xfrm>
            <a:off x="457200" y="1481040"/>
            <a:ext cx="82296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197"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198" name="PlaceHolder 3"/>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457200" y="274320"/>
            <a:ext cx="8229600" cy="529956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02"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03" name="PlaceHolder 3"/>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04" name="PlaceHolder 4"/>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06"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07"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08"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10"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11"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12" name="PlaceHolder 4"/>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14" name="PlaceHolder 2"/>
          <p:cNvSpPr>
            <a:spLocks noGrp="1"/>
          </p:cNvSpPr>
          <p:nvPr>
            <p:ph type="body"/>
          </p:nvPr>
        </p:nvSpPr>
        <p:spPr>
          <a:xfrm>
            <a:off x="457200" y="148104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15" name="PlaceHolder 3"/>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17"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18"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19"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20" name="PlaceHolder 5"/>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57200" y="274320"/>
            <a:ext cx="8229600" cy="529956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22" name="PlaceHolder 2"/>
          <p:cNvSpPr>
            <a:spLocks noGrp="1"/>
          </p:cNvSpPr>
          <p:nvPr>
            <p:ph type="body"/>
          </p:nvPr>
        </p:nvSpPr>
        <p:spPr>
          <a:xfrm>
            <a:off x="45720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23" name="PlaceHolder 3"/>
          <p:cNvSpPr>
            <a:spLocks noGrp="1"/>
          </p:cNvSpPr>
          <p:nvPr>
            <p:ph type="body"/>
          </p:nvPr>
        </p:nvSpPr>
        <p:spPr>
          <a:xfrm>
            <a:off x="323964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24" name="PlaceHolder 4"/>
          <p:cNvSpPr>
            <a:spLocks noGrp="1"/>
          </p:cNvSpPr>
          <p:nvPr>
            <p:ph type="body"/>
          </p:nvPr>
        </p:nvSpPr>
        <p:spPr>
          <a:xfrm>
            <a:off x="602208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25" name="PlaceHolder 5"/>
          <p:cNvSpPr>
            <a:spLocks noGrp="1"/>
          </p:cNvSpPr>
          <p:nvPr>
            <p:ph type="body"/>
          </p:nvPr>
        </p:nvSpPr>
        <p:spPr>
          <a:xfrm>
            <a:off x="602208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26" name="PlaceHolder 6"/>
          <p:cNvSpPr>
            <a:spLocks noGrp="1"/>
          </p:cNvSpPr>
          <p:nvPr>
            <p:ph type="body"/>
          </p:nvPr>
        </p:nvSpPr>
        <p:spPr>
          <a:xfrm>
            <a:off x="323964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27" name="PlaceHolder 7"/>
          <p:cNvSpPr>
            <a:spLocks noGrp="1"/>
          </p:cNvSpPr>
          <p:nvPr>
            <p:ph type="body"/>
          </p:nvPr>
        </p:nvSpPr>
        <p:spPr>
          <a:xfrm>
            <a:off x="45720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39" name="PlaceHolder 2"/>
          <p:cNvSpPr>
            <a:spLocks noGrp="1"/>
          </p:cNvSpPr>
          <p:nvPr>
            <p:ph type="subTitle"/>
          </p:nvPr>
        </p:nvSpPr>
        <p:spPr>
          <a:xfrm>
            <a:off x="457200" y="1481040"/>
            <a:ext cx="8229600" cy="452592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41" name="PlaceHolder 2"/>
          <p:cNvSpPr>
            <a:spLocks noGrp="1"/>
          </p:cNvSpPr>
          <p:nvPr>
            <p:ph type="body"/>
          </p:nvPr>
        </p:nvSpPr>
        <p:spPr>
          <a:xfrm>
            <a:off x="457200" y="1481040"/>
            <a:ext cx="82296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43"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44" name="PlaceHolder 3"/>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6" name="PlaceHolder 1"/>
          <p:cNvSpPr>
            <a:spLocks noGrp="1"/>
          </p:cNvSpPr>
          <p:nvPr>
            <p:ph type="subTitle"/>
          </p:nvPr>
        </p:nvSpPr>
        <p:spPr>
          <a:xfrm>
            <a:off x="457200" y="274320"/>
            <a:ext cx="8229600" cy="529956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48"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49" name="PlaceHolder 3"/>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50" name="PlaceHolder 4"/>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52"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53"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54"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56"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57"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58" name="PlaceHolder 4"/>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0"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1" name="PlaceHolder 3"/>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2" name="PlaceHolder 4"/>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60" name="PlaceHolder 2"/>
          <p:cNvSpPr>
            <a:spLocks noGrp="1"/>
          </p:cNvSpPr>
          <p:nvPr>
            <p:ph type="body"/>
          </p:nvPr>
        </p:nvSpPr>
        <p:spPr>
          <a:xfrm>
            <a:off x="457200" y="148104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61" name="PlaceHolder 3"/>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63"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64"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65"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66" name="PlaceHolder 5"/>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68" name="PlaceHolder 2"/>
          <p:cNvSpPr>
            <a:spLocks noGrp="1"/>
          </p:cNvSpPr>
          <p:nvPr>
            <p:ph type="body"/>
          </p:nvPr>
        </p:nvSpPr>
        <p:spPr>
          <a:xfrm>
            <a:off x="45720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69" name="PlaceHolder 3"/>
          <p:cNvSpPr>
            <a:spLocks noGrp="1"/>
          </p:cNvSpPr>
          <p:nvPr>
            <p:ph type="body"/>
          </p:nvPr>
        </p:nvSpPr>
        <p:spPr>
          <a:xfrm>
            <a:off x="323964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70" name="PlaceHolder 4"/>
          <p:cNvSpPr>
            <a:spLocks noGrp="1"/>
          </p:cNvSpPr>
          <p:nvPr>
            <p:ph type="body"/>
          </p:nvPr>
        </p:nvSpPr>
        <p:spPr>
          <a:xfrm>
            <a:off x="602208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71" name="PlaceHolder 5"/>
          <p:cNvSpPr>
            <a:spLocks noGrp="1"/>
          </p:cNvSpPr>
          <p:nvPr>
            <p:ph type="body"/>
          </p:nvPr>
        </p:nvSpPr>
        <p:spPr>
          <a:xfrm>
            <a:off x="602208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72" name="PlaceHolder 6"/>
          <p:cNvSpPr>
            <a:spLocks noGrp="1"/>
          </p:cNvSpPr>
          <p:nvPr>
            <p:ph type="body"/>
          </p:nvPr>
        </p:nvSpPr>
        <p:spPr>
          <a:xfrm>
            <a:off x="323964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73" name="PlaceHolder 7"/>
          <p:cNvSpPr>
            <a:spLocks noGrp="1"/>
          </p:cNvSpPr>
          <p:nvPr>
            <p:ph type="body"/>
          </p:nvPr>
        </p:nvSpPr>
        <p:spPr>
          <a:xfrm>
            <a:off x="45720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80" name="PlaceHolder 2"/>
          <p:cNvSpPr>
            <a:spLocks noGrp="1"/>
          </p:cNvSpPr>
          <p:nvPr>
            <p:ph type="subTitle"/>
          </p:nvPr>
        </p:nvSpPr>
        <p:spPr>
          <a:xfrm>
            <a:off x="457200" y="1481040"/>
            <a:ext cx="8229600" cy="452592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82" name="PlaceHolder 2"/>
          <p:cNvSpPr>
            <a:spLocks noGrp="1"/>
          </p:cNvSpPr>
          <p:nvPr>
            <p:ph type="body"/>
          </p:nvPr>
        </p:nvSpPr>
        <p:spPr>
          <a:xfrm>
            <a:off x="457200" y="1481040"/>
            <a:ext cx="82296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84"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85" name="PlaceHolder 3"/>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7" name="PlaceHolder 1"/>
          <p:cNvSpPr>
            <a:spLocks noGrp="1"/>
          </p:cNvSpPr>
          <p:nvPr>
            <p:ph type="subTitle"/>
          </p:nvPr>
        </p:nvSpPr>
        <p:spPr>
          <a:xfrm>
            <a:off x="457200" y="274320"/>
            <a:ext cx="8229600" cy="529956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89"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90" name="PlaceHolder 3"/>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91" name="PlaceHolder 4"/>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4"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5"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6"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93"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94"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95"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97"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98"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99" name="PlaceHolder 4"/>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01" name="PlaceHolder 2"/>
          <p:cNvSpPr>
            <a:spLocks noGrp="1"/>
          </p:cNvSpPr>
          <p:nvPr>
            <p:ph type="body"/>
          </p:nvPr>
        </p:nvSpPr>
        <p:spPr>
          <a:xfrm>
            <a:off x="457200" y="148104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02" name="PlaceHolder 3"/>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04"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05"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06"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07" name="PlaceHolder 5"/>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09" name="PlaceHolder 2"/>
          <p:cNvSpPr>
            <a:spLocks noGrp="1"/>
          </p:cNvSpPr>
          <p:nvPr>
            <p:ph type="body"/>
          </p:nvPr>
        </p:nvSpPr>
        <p:spPr>
          <a:xfrm>
            <a:off x="45720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10" name="PlaceHolder 3"/>
          <p:cNvSpPr>
            <a:spLocks noGrp="1"/>
          </p:cNvSpPr>
          <p:nvPr>
            <p:ph type="body"/>
          </p:nvPr>
        </p:nvSpPr>
        <p:spPr>
          <a:xfrm>
            <a:off x="323964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11" name="PlaceHolder 4"/>
          <p:cNvSpPr>
            <a:spLocks noGrp="1"/>
          </p:cNvSpPr>
          <p:nvPr>
            <p:ph type="body"/>
          </p:nvPr>
        </p:nvSpPr>
        <p:spPr>
          <a:xfrm>
            <a:off x="602208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12" name="PlaceHolder 5"/>
          <p:cNvSpPr>
            <a:spLocks noGrp="1"/>
          </p:cNvSpPr>
          <p:nvPr>
            <p:ph type="body"/>
          </p:nvPr>
        </p:nvSpPr>
        <p:spPr>
          <a:xfrm>
            <a:off x="602208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13" name="PlaceHolder 6"/>
          <p:cNvSpPr>
            <a:spLocks noGrp="1"/>
          </p:cNvSpPr>
          <p:nvPr>
            <p:ph type="body"/>
          </p:nvPr>
        </p:nvSpPr>
        <p:spPr>
          <a:xfrm>
            <a:off x="323964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14" name="PlaceHolder 7"/>
          <p:cNvSpPr>
            <a:spLocks noGrp="1"/>
          </p:cNvSpPr>
          <p:nvPr>
            <p:ph type="body"/>
          </p:nvPr>
        </p:nvSpPr>
        <p:spPr>
          <a:xfrm>
            <a:off x="45720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7"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28" name="PlaceHolder 2"/>
          <p:cNvSpPr>
            <a:spLocks noGrp="1"/>
          </p:cNvSpPr>
          <p:nvPr>
            <p:ph type="subTitle"/>
          </p:nvPr>
        </p:nvSpPr>
        <p:spPr>
          <a:xfrm>
            <a:off x="457200" y="1481040"/>
            <a:ext cx="8229600" cy="452592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30" name="PlaceHolder 2"/>
          <p:cNvSpPr>
            <a:spLocks noGrp="1"/>
          </p:cNvSpPr>
          <p:nvPr>
            <p:ph type="body"/>
          </p:nvPr>
        </p:nvSpPr>
        <p:spPr>
          <a:xfrm>
            <a:off x="457200" y="1481040"/>
            <a:ext cx="82296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32"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33" name="PlaceHolder 3"/>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4"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28"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29"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0" name="PlaceHolder 4"/>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5" name="PlaceHolder 1"/>
          <p:cNvSpPr>
            <a:spLocks noGrp="1"/>
          </p:cNvSpPr>
          <p:nvPr>
            <p:ph type="subTitle"/>
          </p:nvPr>
        </p:nvSpPr>
        <p:spPr>
          <a:xfrm>
            <a:off x="457200" y="274320"/>
            <a:ext cx="8229600" cy="5299560"/>
          </a:xfrm>
          <a:prstGeom prst="rect">
            <a:avLst/>
          </a:prstGeom>
        </p:spPr>
        <p:txBody>
          <a:bodyPr lIns="0" rIns="0" tIns="0" bIns="0" anchor="ctr"/>
          <a:p>
            <a:pPr marL="109440" algn="ctr">
              <a:spcBef>
                <a:spcPts val="400"/>
              </a:spcBef>
            </a:pPr>
            <a:endParaRPr b="0" lang="en-US" sz="2700" spc="-1" strike="noStrike">
              <a:solidFill>
                <a:srgbClr val="000000"/>
              </a:solidFill>
              <a:latin typeface="Lucida Sans Unicode"/>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37"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38" name="PlaceHolder 3"/>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39" name="PlaceHolder 4"/>
          <p:cNvSpPr>
            <a:spLocks noGrp="1"/>
          </p:cNvSpPr>
          <p:nvPr>
            <p:ph type="body"/>
          </p:nvPr>
        </p:nvSpPr>
        <p:spPr>
          <a:xfrm>
            <a:off x="467424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41" name="PlaceHolder 2"/>
          <p:cNvSpPr>
            <a:spLocks noGrp="1"/>
          </p:cNvSpPr>
          <p:nvPr>
            <p:ph type="body"/>
          </p:nvPr>
        </p:nvSpPr>
        <p:spPr>
          <a:xfrm>
            <a:off x="457200" y="1481040"/>
            <a:ext cx="4015800" cy="452592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42"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43"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45"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46"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47" name="PlaceHolder 4"/>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49" name="PlaceHolder 2"/>
          <p:cNvSpPr>
            <a:spLocks noGrp="1"/>
          </p:cNvSpPr>
          <p:nvPr>
            <p:ph type="body"/>
          </p:nvPr>
        </p:nvSpPr>
        <p:spPr>
          <a:xfrm>
            <a:off x="457200" y="148104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50" name="PlaceHolder 3"/>
          <p:cNvSpPr>
            <a:spLocks noGrp="1"/>
          </p:cNvSpPr>
          <p:nvPr>
            <p:ph type="body"/>
          </p:nvPr>
        </p:nvSpPr>
        <p:spPr>
          <a:xfrm>
            <a:off x="457200" y="3845160"/>
            <a:ext cx="822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52" name="PlaceHolder 2"/>
          <p:cNvSpPr>
            <a:spLocks noGrp="1"/>
          </p:cNvSpPr>
          <p:nvPr>
            <p:ph type="body"/>
          </p:nvPr>
        </p:nvSpPr>
        <p:spPr>
          <a:xfrm>
            <a:off x="45720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53" name="PlaceHolder 3"/>
          <p:cNvSpPr>
            <a:spLocks noGrp="1"/>
          </p:cNvSpPr>
          <p:nvPr>
            <p:ph type="body"/>
          </p:nvPr>
        </p:nvSpPr>
        <p:spPr>
          <a:xfrm>
            <a:off x="4674240" y="148104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54" name="PlaceHolder 4"/>
          <p:cNvSpPr>
            <a:spLocks noGrp="1"/>
          </p:cNvSpPr>
          <p:nvPr>
            <p:ph type="body"/>
          </p:nvPr>
        </p:nvSpPr>
        <p:spPr>
          <a:xfrm>
            <a:off x="467424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55" name="PlaceHolder 5"/>
          <p:cNvSpPr>
            <a:spLocks noGrp="1"/>
          </p:cNvSpPr>
          <p:nvPr>
            <p:ph type="body"/>
          </p:nvPr>
        </p:nvSpPr>
        <p:spPr>
          <a:xfrm>
            <a:off x="457200" y="3845160"/>
            <a:ext cx="40158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457200" y="274320"/>
            <a:ext cx="8229600" cy="1143000"/>
          </a:xfrm>
          <a:prstGeom prst="rect">
            <a:avLst/>
          </a:prstGeom>
        </p:spPr>
        <p:txBody>
          <a:bodyPr lIns="90000" rIns="90000" tIns="46800" bIns="46800" anchor="ctr"/>
          <a:p>
            <a:endParaRPr b="1" lang="en-US" sz="4100" spc="-1" strike="noStrike">
              <a:solidFill>
                <a:srgbClr val="464646"/>
              </a:solidFill>
              <a:latin typeface="Lucida Sans Unicode"/>
            </a:endParaRPr>
          </a:p>
        </p:txBody>
      </p:sp>
      <p:sp>
        <p:nvSpPr>
          <p:cNvPr id="357" name="PlaceHolder 2"/>
          <p:cNvSpPr>
            <a:spLocks noGrp="1"/>
          </p:cNvSpPr>
          <p:nvPr>
            <p:ph type="body"/>
          </p:nvPr>
        </p:nvSpPr>
        <p:spPr>
          <a:xfrm>
            <a:off x="45720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58" name="PlaceHolder 3"/>
          <p:cNvSpPr>
            <a:spLocks noGrp="1"/>
          </p:cNvSpPr>
          <p:nvPr>
            <p:ph type="body"/>
          </p:nvPr>
        </p:nvSpPr>
        <p:spPr>
          <a:xfrm>
            <a:off x="323964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59" name="PlaceHolder 4"/>
          <p:cNvSpPr>
            <a:spLocks noGrp="1"/>
          </p:cNvSpPr>
          <p:nvPr>
            <p:ph type="body"/>
          </p:nvPr>
        </p:nvSpPr>
        <p:spPr>
          <a:xfrm>
            <a:off x="6022080" y="148104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60" name="PlaceHolder 5"/>
          <p:cNvSpPr>
            <a:spLocks noGrp="1"/>
          </p:cNvSpPr>
          <p:nvPr>
            <p:ph type="body"/>
          </p:nvPr>
        </p:nvSpPr>
        <p:spPr>
          <a:xfrm>
            <a:off x="602208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61" name="PlaceHolder 6"/>
          <p:cNvSpPr>
            <a:spLocks noGrp="1"/>
          </p:cNvSpPr>
          <p:nvPr>
            <p:ph type="body"/>
          </p:nvPr>
        </p:nvSpPr>
        <p:spPr>
          <a:xfrm>
            <a:off x="323964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
        <p:nvSpPr>
          <p:cNvPr id="362" name="PlaceHolder 7"/>
          <p:cNvSpPr>
            <a:spLocks noGrp="1"/>
          </p:cNvSpPr>
          <p:nvPr>
            <p:ph type="body"/>
          </p:nvPr>
        </p:nvSpPr>
        <p:spPr>
          <a:xfrm>
            <a:off x="457200" y="3845160"/>
            <a:ext cx="2649600" cy="2158560"/>
          </a:xfrm>
          <a:prstGeom prst="rect">
            <a:avLst/>
          </a:prstGeom>
        </p:spPr>
        <p:txBody>
          <a:bodyPr lIns="90000" rIns="90000" tIns="46800" bIns="46800">
            <a:normAutofit/>
          </a:bodyPr>
          <a:p>
            <a:endParaRPr b="0" lang="en-US" sz="2700" spc="-1" strike="noStrike">
              <a:solidFill>
                <a:srgbClr val="000000"/>
              </a:solidFill>
              <a:latin typeface="Lucida Sans Unicode"/>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1.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slideLayout" Target="../slideLayouts/slideLayout71.xml"/><Relationship Id="rId16"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5.jpe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6.jpe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slideLayout" Target="../slideLayouts/slideLayout93.xml"/><Relationship Id="rId14" Type="http://schemas.openxmlformats.org/officeDocument/2006/relationships/slideLayout" Target="../slideLayouts/slideLayout94.xml"/><Relationship Id="rId15" Type="http://schemas.openxmlformats.org/officeDocument/2006/relationships/slideLayout" Target="../slideLayouts/slideLayout95.xml"/><Relationship Id="rId16"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500040" y="5945040"/>
            <a:ext cx="4940280" cy="920880"/>
          </a:xfrm>
          <a:custGeom>
            <a:avLst/>
            <a:gdLst/>
            <a:ahLst/>
            <a:rect l="l" t="t" r="r" b="b"/>
            <a:pathLst>
              <a:path w="7485" h="337">
                <a:moveTo>
                  <a:pt x="0" y="2"/>
                </a:moveTo>
                <a:lnTo>
                  <a:pt x="7485" y="337"/>
                </a:lnTo>
                <a:lnTo>
                  <a:pt x="5558" y="337"/>
                </a:lnTo>
                <a:lnTo>
                  <a:pt x="1" y="0"/>
                </a:lnTo>
              </a:path>
            </a:pathLst>
          </a:custGeom>
          <a:solidFill>
            <a:srgbClr val="9fcbdc">
              <a:alpha val="40000"/>
            </a:srgbClr>
          </a:solidFill>
          <a:ln>
            <a:noFill/>
          </a:ln>
        </p:spPr>
        <p:style>
          <a:lnRef idx="0"/>
          <a:fillRef idx="0"/>
          <a:effectRef idx="0"/>
          <a:fontRef idx="minor"/>
        </p:style>
      </p:sp>
      <p:sp>
        <p:nvSpPr>
          <p:cNvPr id="1" name="CustomShape 2"/>
          <p:cNvSpPr/>
          <p:nvPr/>
        </p:nvSpPr>
        <p:spPr>
          <a:xfrm>
            <a:off x="485640" y="5938920"/>
            <a:ext cx="3691080" cy="933480"/>
          </a:xfrm>
          <a:custGeom>
            <a:avLst/>
            <a:gdLst/>
            <a:ahLst/>
            <a:rect l="l" t="t" r="r" b="b"/>
            <a:pathLst>
              <a:path w="5591" h="588">
                <a:moveTo>
                  <a:pt x="0" y="0"/>
                </a:moveTo>
                <a:lnTo>
                  <a:pt x="5591" y="585"/>
                </a:lnTo>
                <a:lnTo>
                  <a:pt x="4415" y="588"/>
                </a:lnTo>
                <a:lnTo>
                  <a:pt x="12" y="4"/>
                </a:lnTo>
              </a:path>
            </a:pathLst>
          </a:custGeom>
          <a:solidFill>
            <a:srgbClr val="000000"/>
          </a:solidFill>
          <a:ln>
            <a:noFill/>
          </a:ln>
        </p:spPr>
        <p:style>
          <a:lnRef idx="0"/>
          <a:fillRef idx="0"/>
          <a:effectRef idx="0"/>
          <a:fontRef idx="minor"/>
        </p:style>
      </p:sp>
      <p:pic>
        <p:nvPicPr>
          <p:cNvPr id="2" name="Rätvinklig triangel 13" descr=""/>
          <p:cNvPicPr/>
          <p:nvPr/>
        </p:nvPicPr>
        <p:blipFill>
          <a:blip r:embed="rId2"/>
          <a:stretch/>
        </p:blipFill>
        <p:spPr>
          <a:xfrm>
            <a:off x="-12600" y="5784840"/>
            <a:ext cx="3414600" cy="1092240"/>
          </a:xfrm>
          <a:prstGeom prst="rect">
            <a:avLst/>
          </a:prstGeom>
          <a:ln>
            <a:noFill/>
          </a:ln>
        </p:spPr>
      </p:pic>
      <p:sp>
        <p:nvSpPr>
          <p:cNvPr id="3" name="CustomShape 3"/>
          <p:cNvSpPr/>
          <p:nvPr/>
        </p:nvSpPr>
        <p:spPr>
          <a:xfrm>
            <a:off x="277920" y="6421320"/>
            <a:ext cx="1700280" cy="360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4" name="Rak 14" descr=""/>
          <p:cNvPicPr/>
          <p:nvPr/>
        </p:nvPicPr>
        <p:blipFill>
          <a:blip r:embed="rId3"/>
          <a:stretch/>
        </p:blipFill>
        <p:spPr>
          <a:xfrm>
            <a:off x="-19080" y="5772240"/>
            <a:ext cx="3421080" cy="1109520"/>
          </a:xfrm>
          <a:prstGeom prst="rect">
            <a:avLst/>
          </a:prstGeom>
          <a:ln>
            <a:noFill/>
          </a:ln>
        </p:spPr>
      </p:pic>
      <p:sp>
        <p:nvSpPr>
          <p:cNvPr id="5" name="PlaceHolder 4"/>
          <p:cNvSpPr>
            <a:spLocks noGrp="1"/>
          </p:cNvSpPr>
          <p:nvPr>
            <p:ph type="title"/>
          </p:nvPr>
        </p:nvSpPr>
        <p:spPr>
          <a:xfrm>
            <a:off x="457200" y="274320"/>
            <a:ext cx="8229600" cy="1143000"/>
          </a:xfrm>
          <a:prstGeom prst="rect">
            <a:avLst/>
          </a:prstGeom>
        </p:spPr>
        <p:txBody>
          <a:bodyPr lIns="90000" rIns="90000" tIns="46800" bIns="46800" anchor="ctr"/>
          <a:p>
            <a:r>
              <a:rPr b="1" lang="en-US" sz="4100" spc="-1" strike="noStrike">
                <a:solidFill>
                  <a:srgbClr val="464646"/>
                </a:solidFill>
                <a:latin typeface="Lucida Sans Unicode"/>
              </a:rPr>
              <a:t>Click to edit the title text format</a:t>
            </a:r>
            <a:endParaRPr b="1" lang="en-US" sz="4100" spc="-1" strike="noStrike">
              <a:solidFill>
                <a:srgbClr val="464646"/>
              </a:solidFill>
              <a:latin typeface="Lucida Sans Unicode"/>
            </a:endParaRPr>
          </a:p>
        </p:txBody>
      </p:sp>
      <p:sp>
        <p:nvSpPr>
          <p:cNvPr id="6" name="PlaceHolder 5"/>
          <p:cNvSpPr>
            <a:spLocks noGrp="1"/>
          </p:cNvSpPr>
          <p:nvPr>
            <p:ph type="body"/>
          </p:nvPr>
        </p:nvSpPr>
        <p:spPr>
          <a:xfrm>
            <a:off x="457200" y="1481040"/>
            <a:ext cx="8229600" cy="4525920"/>
          </a:xfrm>
          <a:prstGeom prst="rect">
            <a:avLst/>
          </a:prstGeom>
        </p:spPr>
        <p:txBody>
          <a:bodyPr lIns="90000" rIns="90000" tIns="46800" bIns="46800">
            <a:normAutofit/>
          </a:bodyPr>
          <a:p>
            <a:pPr marL="365040" indent="-255600">
              <a:spcBef>
                <a:spcPts val="400"/>
              </a:spcBef>
              <a:buClr>
                <a:srgbClr val="2da2bf"/>
              </a:buClr>
              <a:buSzPct val="68000"/>
              <a:buFont typeface="Wingdings 3" charset="2"/>
              <a:buChar char=""/>
            </a:pPr>
            <a:r>
              <a:rPr b="0" lang="en-US" sz="2700" spc="-1" strike="noStrike">
                <a:solidFill>
                  <a:srgbClr val="000000"/>
                </a:solidFill>
                <a:latin typeface="Lucida Sans Unicode"/>
              </a:rPr>
              <a:t>Click to edit the outline text format</a:t>
            </a:r>
            <a:endParaRPr b="0" lang="en-US" sz="2700" spc="-1" strike="noStrike">
              <a:solidFill>
                <a:srgbClr val="000000"/>
              </a:solidFill>
              <a:latin typeface="Lucida Sans Unicode"/>
            </a:endParaRPr>
          </a:p>
          <a:p>
            <a:pPr lvl="1" marL="620640" indent="-228600">
              <a:spcBef>
                <a:spcPts val="400"/>
              </a:spcBef>
              <a:buClr>
                <a:srgbClr val="2da2bf"/>
              </a:buClr>
              <a:buFont typeface="Verdana"/>
              <a:buChar char="◦"/>
            </a:pPr>
            <a:r>
              <a:rPr b="0" lang="en-US" sz="2700" spc="-1" strike="noStrike">
                <a:solidFill>
                  <a:srgbClr val="000000"/>
                </a:solidFill>
                <a:latin typeface="Lucida Sans Unicode"/>
              </a:rPr>
              <a:t>Second Outline Level</a:t>
            </a:r>
            <a:endParaRPr b="0" lang="en-US" sz="2700" spc="-1" strike="noStrike">
              <a:solidFill>
                <a:srgbClr val="000000"/>
              </a:solidFill>
              <a:latin typeface="Lucida Sans Unicode"/>
            </a:endParaRPr>
          </a:p>
          <a:p>
            <a:pPr lvl="2" marL="858600" indent="-228600">
              <a:spcBef>
                <a:spcPts val="400"/>
              </a:spcBef>
              <a:buClr>
                <a:srgbClr val="da1f28"/>
              </a:buClr>
              <a:buFont typeface="Wingdings 2" charset="2"/>
              <a:buChar char=""/>
            </a:pPr>
            <a:r>
              <a:rPr b="0" lang="en-US" sz="2700" spc="-1" strike="noStrike">
                <a:solidFill>
                  <a:srgbClr val="000000"/>
                </a:solidFill>
                <a:latin typeface="Lucida Sans Unicode"/>
              </a:rPr>
              <a:t>Third Outline Level</a:t>
            </a:r>
            <a:endParaRPr b="0" lang="en-US" sz="2700" spc="-1" strike="noStrike">
              <a:solidFill>
                <a:srgbClr val="000000"/>
              </a:solidFill>
              <a:latin typeface="Lucida Sans Unicode"/>
            </a:endParaRPr>
          </a:p>
          <a:p>
            <a:pPr lvl="3" marL="1143000" indent="-228600">
              <a:spcBef>
                <a:spcPts val="400"/>
              </a:spcBef>
              <a:buClr>
                <a:srgbClr val="da1f28"/>
              </a:buClr>
              <a:buFont typeface="Wingdings 2" charset="2"/>
              <a:buChar char=""/>
            </a:pPr>
            <a:r>
              <a:rPr b="0" lang="en-US" sz="2700" spc="-1" strike="noStrike">
                <a:solidFill>
                  <a:srgbClr val="000000"/>
                </a:solidFill>
                <a:latin typeface="Lucida Sans Unicode"/>
              </a:rPr>
              <a:t>Fourth Outline Level</a:t>
            </a:r>
            <a:endParaRPr b="0" lang="en-US" sz="2700" spc="-1" strike="noStrike">
              <a:solidFill>
                <a:srgbClr val="000000"/>
              </a:solidFill>
              <a:latin typeface="Lucida Sans Unicode"/>
            </a:endParaRPr>
          </a:p>
          <a:p>
            <a:pPr lvl="4" marL="1371600" indent="-228600">
              <a:spcBef>
                <a:spcPts val="400"/>
              </a:spcBef>
              <a:buClr>
                <a:srgbClr val="da1f28"/>
              </a:buClr>
              <a:buFont typeface="Wingdings 2" charset="2"/>
              <a:buChar char=""/>
            </a:pPr>
            <a:r>
              <a:rPr b="0" lang="en-US" sz="2700" spc="-1" strike="noStrike">
                <a:solidFill>
                  <a:srgbClr val="000000"/>
                </a:solidFill>
                <a:latin typeface="Lucida Sans Unicode"/>
              </a:rPr>
              <a:t>Fifth Outline Level</a:t>
            </a:r>
            <a:endParaRPr b="0" lang="en-US" sz="2700" spc="-1" strike="noStrike">
              <a:solidFill>
                <a:srgbClr val="000000"/>
              </a:solidFill>
              <a:latin typeface="Lucida Sans Unicode"/>
            </a:endParaRPr>
          </a:p>
          <a:p>
            <a:pPr lvl="5" marL="1371600" indent="-228600">
              <a:spcBef>
                <a:spcPts val="400"/>
              </a:spcBef>
              <a:buClr>
                <a:srgbClr val="da1f28"/>
              </a:buClr>
              <a:buFont typeface="Wingdings 2" charset="2"/>
              <a:buChar char=""/>
            </a:pPr>
            <a:r>
              <a:rPr b="0" lang="en-US" sz="2700" spc="-1" strike="noStrike">
                <a:solidFill>
                  <a:srgbClr val="000000"/>
                </a:solidFill>
                <a:latin typeface="Lucida Sans Unicode"/>
              </a:rPr>
              <a:t>Sixth Outline Level</a:t>
            </a:r>
            <a:endParaRPr b="0" lang="en-US" sz="2700" spc="-1" strike="noStrike">
              <a:solidFill>
                <a:srgbClr val="000000"/>
              </a:solidFill>
              <a:latin typeface="Lucida Sans Unicode"/>
            </a:endParaRPr>
          </a:p>
          <a:p>
            <a:pPr lvl="6" marL="1371600" indent="-228600">
              <a:spcBef>
                <a:spcPts val="400"/>
              </a:spcBef>
              <a:buClr>
                <a:srgbClr val="da1f28"/>
              </a:buClr>
              <a:buFont typeface="Wingdings 2" charset="2"/>
              <a:buChar char=""/>
            </a:pPr>
            <a:r>
              <a:rPr b="0" lang="en-US" sz="2700" spc="-1" strike="noStrike">
                <a:solidFill>
                  <a:srgbClr val="000000"/>
                </a:solidFill>
                <a:latin typeface="Lucida Sans Unicode"/>
              </a:rPr>
              <a:t>Seventh Outline Level</a:t>
            </a:r>
            <a:endParaRPr b="0" lang="en-US" sz="2700" spc="-1" strike="noStrike">
              <a:solidFill>
                <a:srgbClr val="000000"/>
              </a:solidFill>
              <a:latin typeface="Lucida Sans Unicode"/>
            </a:endParaRPr>
          </a:p>
        </p:txBody>
      </p:sp>
      <p:sp>
        <p:nvSpPr>
          <p:cNvPr id="7" name="PlaceHolder 6"/>
          <p:cNvSpPr>
            <a:spLocks noGrp="1"/>
          </p:cNvSpPr>
          <p:nvPr>
            <p:ph type="dt"/>
          </p:nvPr>
        </p:nvSpPr>
        <p:spPr>
          <a:xfrm>
            <a:off x="6727680" y="6408720"/>
            <a:ext cx="1919520" cy="365040"/>
          </a:xfrm>
          <a:prstGeom prst="rect">
            <a:avLst/>
          </a:prstGeom>
        </p:spPr>
        <p:txBody>
          <a:bodyPr lIns="90000" rIns="90000" tIns="46800" bIns="46800" anchor="b"/>
          <a:p>
            <a:pPr>
              <a:lnSpc>
                <a:spcPct val="100000"/>
              </a:lnSpc>
            </a:pPr>
            <a:r>
              <a:rPr b="0" lang="sv-SE" sz="1000" spc="-1" strike="noStrike">
                <a:latin typeface="Lucida Sans Unicode"/>
              </a:rPr>
              <a:t>&lt;date/time&gt;</a:t>
            </a:r>
            <a:endParaRPr b="0" lang="en-US" sz="1000" spc="-1" strike="noStrike">
              <a:latin typeface="Times New Roman"/>
            </a:endParaRPr>
          </a:p>
        </p:txBody>
      </p:sp>
      <p:sp>
        <p:nvSpPr>
          <p:cNvPr id="8" name="PlaceHolder 7"/>
          <p:cNvSpPr>
            <a:spLocks noGrp="1"/>
          </p:cNvSpPr>
          <p:nvPr>
            <p:ph type="ftr"/>
          </p:nvPr>
        </p:nvSpPr>
        <p:spPr>
          <a:xfrm>
            <a:off x="4379400" y="6408720"/>
            <a:ext cx="2351160" cy="365040"/>
          </a:xfrm>
          <a:prstGeom prst="rect">
            <a:avLst/>
          </a:prstGeom>
        </p:spPr>
        <p:txBody>
          <a:bodyPr lIns="90000" rIns="90000" tIns="46800" bIns="46800" anchor="b"/>
          <a:p>
            <a:pPr/>
            <a:endParaRPr b="0" lang="en-US" sz="1800" spc="-1" strike="noStrike">
              <a:solidFill>
                <a:srgbClr val="000000"/>
              </a:solidFill>
              <a:latin typeface="Arial"/>
            </a:endParaRPr>
          </a:p>
        </p:txBody>
      </p:sp>
      <p:sp>
        <p:nvSpPr>
          <p:cNvPr id="9" name="PlaceHolder 8"/>
          <p:cNvSpPr>
            <a:spLocks noGrp="1"/>
          </p:cNvSpPr>
          <p:nvPr>
            <p:ph type="sldNum"/>
          </p:nvPr>
        </p:nvSpPr>
        <p:spPr>
          <a:xfrm>
            <a:off x="8647200" y="6408720"/>
            <a:ext cx="366480" cy="365040"/>
          </a:xfrm>
          <a:prstGeom prst="rect">
            <a:avLst/>
          </a:prstGeom>
        </p:spPr>
        <p:txBody>
          <a:bodyPr lIns="90000" rIns="90000" tIns="46800" bIns="46800" anchor="b"/>
          <a:p>
            <a:pPr algn="r">
              <a:lnSpc>
                <a:spcPct val="100000"/>
              </a:lnSpc>
            </a:pPr>
            <a:fld id="{DAD216A9-4B9A-46BF-BD28-562CC9E2CC98}" type="slidenum">
              <a:rPr b="0" lang="sv-SE" sz="1000" spc="-1" strike="noStrike">
                <a:latin typeface="Lucida Sans Unicode"/>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CustomShape 1"/>
          <p:cNvSpPr/>
          <p:nvPr/>
        </p:nvSpPr>
        <p:spPr>
          <a:xfrm>
            <a:off x="0" y="4664160"/>
            <a:ext cx="9150480" cy="360"/>
          </a:xfrm>
          <a:custGeom>
            <a:avLst/>
            <a:gdLst/>
            <a:ahLst/>
            <a:rect l="l" t="t" r="r" b="b"/>
            <a:pathLst>
              <a:path w="21600" h="21600">
                <a:moveTo>
                  <a:pt x="0" y="0"/>
                </a:moveTo>
                <a:lnTo>
                  <a:pt x="21600" y="21600"/>
                </a:lnTo>
                <a:lnTo>
                  <a:pt x="0" y="21600"/>
                </a:lnTo>
                <a:lnTo>
                  <a:pt x="0" y="0"/>
                </a:lnTo>
                <a:close/>
              </a:path>
            </a:pathLst>
          </a:custGeom>
          <a:gradFill>
            <a:gsLst>
              <a:gs pos="0">
                <a:srgbClr val="007897"/>
              </a:gs>
              <a:gs pos="50000">
                <a:srgbClr val="4abbe0"/>
              </a:gs>
              <a:gs pos="100000">
                <a:srgbClr val="007897"/>
              </a:gs>
            </a:gsLst>
            <a:lin ang="3000000"/>
          </a:gradFill>
          <a:ln>
            <a:noFill/>
          </a:ln>
        </p:spPr>
        <p:style>
          <a:lnRef idx="0"/>
          <a:fillRef idx="0"/>
          <a:effectRef idx="0"/>
          <a:fontRef idx="minor"/>
        </p:style>
      </p:sp>
      <p:sp>
        <p:nvSpPr>
          <p:cNvPr id="47" name="CustomShape 2"/>
          <p:cNvSpPr/>
          <p:nvPr/>
        </p:nvSpPr>
        <p:spPr>
          <a:xfrm>
            <a:off x="1693440" y="4952880"/>
            <a:ext cx="7444440" cy="486000"/>
          </a:xfrm>
          <a:custGeom>
            <a:avLst/>
            <a:gdLst/>
            <a:ahLst/>
            <a:rect l="l" t="t" r="r" b="b"/>
            <a:pathLst>
              <a:path w="4697" h="367">
                <a:moveTo>
                  <a:pt x="4697" y="0"/>
                </a:moveTo>
                <a:lnTo>
                  <a:pt x="4697" y="367"/>
                </a:lnTo>
                <a:lnTo>
                  <a:pt x="0" y="218"/>
                </a:lnTo>
                <a:lnTo>
                  <a:pt x="4697" y="0"/>
                </a:lnTo>
                <a:close/>
              </a:path>
            </a:pathLst>
          </a:custGeom>
          <a:solidFill>
            <a:srgbClr val="9fcbdc">
              <a:alpha val="40000"/>
            </a:srgbClr>
          </a:solidFill>
          <a:ln>
            <a:noFill/>
          </a:ln>
        </p:spPr>
        <p:style>
          <a:lnRef idx="0"/>
          <a:fillRef idx="0"/>
          <a:effectRef idx="0"/>
          <a:fontRef idx="minor"/>
        </p:style>
      </p:sp>
      <p:sp>
        <p:nvSpPr>
          <p:cNvPr id="48" name="CustomShape 3"/>
          <p:cNvSpPr/>
          <p:nvPr/>
        </p:nvSpPr>
        <p:spPr>
          <a:xfrm>
            <a:off x="45360" y="5236200"/>
            <a:ext cx="9092880" cy="786600"/>
          </a:xfrm>
          <a:custGeom>
            <a:avLst/>
            <a:gdLst/>
            <a:ahLst/>
            <a:rect l="l" t="t" r="r" b="b"/>
            <a:pathLst>
              <a:path w="5760" h="528">
                <a:moveTo>
                  <a:pt x="0" y="0"/>
                </a:moveTo>
                <a:lnTo>
                  <a:pt x="5760" y="0"/>
                </a:lnTo>
                <a:lnTo>
                  <a:pt x="5760" y="528"/>
                </a:lnTo>
                <a:lnTo>
                  <a:pt x="48" y="0"/>
                </a:lnTo>
              </a:path>
            </a:pathLst>
          </a:custGeom>
          <a:solidFill>
            <a:srgbClr val="000000"/>
          </a:solidFill>
          <a:ln>
            <a:noFill/>
          </a:ln>
        </p:spPr>
        <p:style>
          <a:lnRef idx="0"/>
          <a:fillRef idx="0"/>
          <a:effectRef idx="0"/>
          <a:fontRef idx="minor"/>
        </p:style>
      </p:sp>
      <p:pic>
        <p:nvPicPr>
          <p:cNvPr id="49" name="Frihandsfigur 19" descr=""/>
          <p:cNvPicPr/>
          <p:nvPr/>
        </p:nvPicPr>
        <p:blipFill>
          <a:blip r:embed="rId2"/>
          <a:stretch/>
        </p:blipFill>
        <p:spPr>
          <a:xfrm>
            <a:off x="2520" y="4992120"/>
            <a:ext cx="9141480" cy="1872360"/>
          </a:xfrm>
          <a:prstGeom prst="rect">
            <a:avLst/>
          </a:prstGeom>
          <a:ln>
            <a:noFill/>
          </a:ln>
        </p:spPr>
      </p:pic>
      <p:sp>
        <p:nvSpPr>
          <p:cNvPr id="50" name="CustomShape 4"/>
          <p:cNvSpPr/>
          <p:nvPr/>
        </p:nvSpPr>
        <p:spPr>
          <a:xfrm>
            <a:off x="9000" y="5000400"/>
            <a:ext cx="360" cy="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51" name="Rak 20" descr=""/>
          <p:cNvPicPr/>
          <p:nvPr/>
        </p:nvPicPr>
        <p:blipFill>
          <a:blip r:embed="rId3"/>
          <a:stretch/>
        </p:blipFill>
        <p:spPr>
          <a:xfrm>
            <a:off x="-3240" y="4986000"/>
            <a:ext cx="9147240" cy="814320"/>
          </a:xfrm>
          <a:prstGeom prst="rect">
            <a:avLst/>
          </a:prstGeom>
          <a:ln>
            <a:noFill/>
          </a:ln>
        </p:spPr>
      </p:pic>
      <p:sp>
        <p:nvSpPr>
          <p:cNvPr id="52" name="PlaceHolder 5"/>
          <p:cNvSpPr>
            <a:spLocks noGrp="1"/>
          </p:cNvSpPr>
          <p:nvPr>
            <p:ph type="title"/>
          </p:nvPr>
        </p:nvSpPr>
        <p:spPr>
          <a:xfrm>
            <a:off x="457200" y="274320"/>
            <a:ext cx="8229600" cy="1143000"/>
          </a:xfrm>
          <a:prstGeom prst="rect">
            <a:avLst/>
          </a:prstGeom>
        </p:spPr>
        <p:txBody>
          <a:bodyPr lIns="90000" rIns="90000" tIns="46800" bIns="46800" anchor="ctr"/>
          <a:p>
            <a:r>
              <a:rPr b="1" lang="en-US" sz="4100" spc="-1" strike="noStrike">
                <a:solidFill>
                  <a:srgbClr val="464646"/>
                </a:solidFill>
                <a:latin typeface="Lucida Sans Unicode"/>
              </a:rPr>
              <a:t>Click to edit the title text format</a:t>
            </a:r>
            <a:endParaRPr b="1" lang="en-US" sz="4100" spc="-1" strike="noStrike">
              <a:solidFill>
                <a:srgbClr val="464646"/>
              </a:solidFill>
              <a:latin typeface="Lucida Sans Unicode"/>
            </a:endParaRPr>
          </a:p>
        </p:txBody>
      </p:sp>
      <p:sp>
        <p:nvSpPr>
          <p:cNvPr id="53" name="PlaceHolder 6"/>
          <p:cNvSpPr>
            <a:spLocks noGrp="1"/>
          </p:cNvSpPr>
          <p:nvPr>
            <p:ph type="body"/>
          </p:nvPr>
        </p:nvSpPr>
        <p:spPr>
          <a:xfrm>
            <a:off x="457200" y="1481040"/>
            <a:ext cx="8229600" cy="4525920"/>
          </a:xfrm>
          <a:prstGeom prst="rect">
            <a:avLst/>
          </a:prstGeom>
        </p:spPr>
        <p:txBody>
          <a:bodyPr lIns="90000" rIns="90000" tIns="46800" bIns="46800">
            <a:normAutofit/>
          </a:bodyPr>
          <a:p>
            <a:pPr marL="365040" indent="-255600">
              <a:spcBef>
                <a:spcPts val="400"/>
              </a:spcBef>
              <a:buClr>
                <a:srgbClr val="2da2bf"/>
              </a:buClr>
              <a:buSzPct val="68000"/>
              <a:buFont typeface="Wingdings 3" charset="2"/>
              <a:buChar char=""/>
            </a:pPr>
            <a:r>
              <a:rPr b="0" lang="en-US" sz="2700" spc="-1" strike="noStrike">
                <a:solidFill>
                  <a:srgbClr val="000000"/>
                </a:solidFill>
                <a:latin typeface="Lucida Sans Unicode"/>
              </a:rPr>
              <a:t>Click to edit the outline text format</a:t>
            </a:r>
            <a:endParaRPr b="0" lang="en-US" sz="2700" spc="-1" strike="noStrike">
              <a:solidFill>
                <a:srgbClr val="000000"/>
              </a:solidFill>
              <a:latin typeface="Lucida Sans Unicode"/>
            </a:endParaRPr>
          </a:p>
          <a:p>
            <a:pPr lvl="1" marL="620640" indent="-228600">
              <a:spcBef>
                <a:spcPts val="400"/>
              </a:spcBef>
              <a:buClr>
                <a:srgbClr val="2da2bf"/>
              </a:buClr>
              <a:buFont typeface="Verdana"/>
              <a:buChar char="◦"/>
            </a:pPr>
            <a:r>
              <a:rPr b="0" lang="en-US" sz="2700" spc="-1" strike="noStrike">
                <a:solidFill>
                  <a:srgbClr val="000000"/>
                </a:solidFill>
                <a:latin typeface="Lucida Sans Unicode"/>
              </a:rPr>
              <a:t>Second Outline Level</a:t>
            </a:r>
            <a:endParaRPr b="0" lang="en-US" sz="2700" spc="-1" strike="noStrike">
              <a:solidFill>
                <a:srgbClr val="000000"/>
              </a:solidFill>
              <a:latin typeface="Lucida Sans Unicode"/>
            </a:endParaRPr>
          </a:p>
          <a:p>
            <a:pPr lvl="2" marL="858600" indent="-228600">
              <a:spcBef>
                <a:spcPts val="400"/>
              </a:spcBef>
              <a:buClr>
                <a:srgbClr val="da1f28"/>
              </a:buClr>
              <a:buFont typeface="Wingdings 2" charset="2"/>
              <a:buChar char=""/>
            </a:pPr>
            <a:r>
              <a:rPr b="0" lang="en-US" sz="2700" spc="-1" strike="noStrike">
                <a:solidFill>
                  <a:srgbClr val="000000"/>
                </a:solidFill>
                <a:latin typeface="Lucida Sans Unicode"/>
              </a:rPr>
              <a:t>Third Outline Level</a:t>
            </a:r>
            <a:endParaRPr b="0" lang="en-US" sz="2700" spc="-1" strike="noStrike">
              <a:solidFill>
                <a:srgbClr val="000000"/>
              </a:solidFill>
              <a:latin typeface="Lucida Sans Unicode"/>
            </a:endParaRPr>
          </a:p>
          <a:p>
            <a:pPr lvl="3" marL="1143000" indent="-228600">
              <a:spcBef>
                <a:spcPts val="400"/>
              </a:spcBef>
              <a:buClr>
                <a:srgbClr val="da1f28"/>
              </a:buClr>
              <a:buFont typeface="Wingdings 2" charset="2"/>
              <a:buChar char=""/>
            </a:pPr>
            <a:r>
              <a:rPr b="0" lang="en-US" sz="2700" spc="-1" strike="noStrike">
                <a:solidFill>
                  <a:srgbClr val="000000"/>
                </a:solidFill>
                <a:latin typeface="Lucida Sans Unicode"/>
              </a:rPr>
              <a:t>Fourth Outline Level</a:t>
            </a:r>
            <a:endParaRPr b="0" lang="en-US" sz="2700" spc="-1" strike="noStrike">
              <a:solidFill>
                <a:srgbClr val="000000"/>
              </a:solidFill>
              <a:latin typeface="Lucida Sans Unicode"/>
            </a:endParaRPr>
          </a:p>
          <a:p>
            <a:pPr lvl="4" marL="1371600" indent="-228600">
              <a:spcBef>
                <a:spcPts val="400"/>
              </a:spcBef>
              <a:buClr>
                <a:srgbClr val="da1f28"/>
              </a:buClr>
              <a:buFont typeface="Wingdings 2" charset="2"/>
              <a:buChar char=""/>
            </a:pPr>
            <a:r>
              <a:rPr b="0" lang="en-US" sz="2700" spc="-1" strike="noStrike">
                <a:solidFill>
                  <a:srgbClr val="000000"/>
                </a:solidFill>
                <a:latin typeface="Lucida Sans Unicode"/>
              </a:rPr>
              <a:t>Fifth Outline Level</a:t>
            </a:r>
            <a:endParaRPr b="0" lang="en-US" sz="2700" spc="-1" strike="noStrike">
              <a:solidFill>
                <a:srgbClr val="000000"/>
              </a:solidFill>
              <a:latin typeface="Lucida Sans Unicode"/>
            </a:endParaRPr>
          </a:p>
          <a:p>
            <a:pPr lvl="5" marL="1371600" indent="-228600">
              <a:spcBef>
                <a:spcPts val="400"/>
              </a:spcBef>
              <a:buClr>
                <a:srgbClr val="da1f28"/>
              </a:buClr>
              <a:buFont typeface="Wingdings 2" charset="2"/>
              <a:buChar char=""/>
            </a:pPr>
            <a:r>
              <a:rPr b="0" lang="en-US" sz="2700" spc="-1" strike="noStrike">
                <a:solidFill>
                  <a:srgbClr val="000000"/>
                </a:solidFill>
                <a:latin typeface="Lucida Sans Unicode"/>
              </a:rPr>
              <a:t>Sixth Outline Level</a:t>
            </a:r>
            <a:endParaRPr b="0" lang="en-US" sz="2700" spc="-1" strike="noStrike">
              <a:solidFill>
                <a:srgbClr val="000000"/>
              </a:solidFill>
              <a:latin typeface="Lucida Sans Unicode"/>
            </a:endParaRPr>
          </a:p>
          <a:p>
            <a:pPr lvl="6" marL="1371600" indent="-228600">
              <a:spcBef>
                <a:spcPts val="400"/>
              </a:spcBef>
              <a:buClr>
                <a:srgbClr val="da1f28"/>
              </a:buClr>
              <a:buFont typeface="Wingdings 2" charset="2"/>
              <a:buChar char=""/>
            </a:pPr>
            <a:r>
              <a:rPr b="0" lang="en-US" sz="2700" spc="-1" strike="noStrike">
                <a:solidFill>
                  <a:srgbClr val="000000"/>
                </a:solidFill>
                <a:latin typeface="Lucida Sans Unicode"/>
              </a:rPr>
              <a:t>Seventh Outline Level</a:t>
            </a:r>
            <a:endParaRPr b="0" lang="en-US" sz="2700" spc="-1" strike="noStrike">
              <a:solidFill>
                <a:srgbClr val="000000"/>
              </a:solidFill>
              <a:latin typeface="Lucida Sans Unicode"/>
            </a:endParaRPr>
          </a:p>
        </p:txBody>
      </p:sp>
      <p:sp>
        <p:nvSpPr>
          <p:cNvPr id="54" name="PlaceHolder 7"/>
          <p:cNvSpPr>
            <a:spLocks noGrp="1"/>
          </p:cNvSpPr>
          <p:nvPr>
            <p:ph type="dt"/>
          </p:nvPr>
        </p:nvSpPr>
        <p:spPr>
          <a:xfrm>
            <a:off x="6727680" y="6408720"/>
            <a:ext cx="1919520" cy="365040"/>
          </a:xfrm>
          <a:prstGeom prst="rect">
            <a:avLst/>
          </a:prstGeom>
        </p:spPr>
        <p:txBody>
          <a:bodyPr lIns="90000" rIns="90000" tIns="46800" bIns="46800" anchor="b"/>
          <a:p>
            <a:pPr>
              <a:lnSpc>
                <a:spcPct val="100000"/>
              </a:lnSpc>
            </a:pPr>
            <a:r>
              <a:rPr b="0" lang="sv-SE" sz="1000" spc="-1" strike="noStrike">
                <a:solidFill>
                  <a:srgbClr val="ffffff"/>
                </a:solidFill>
                <a:latin typeface="Lucida Sans Unicode"/>
              </a:rPr>
              <a:t>&lt;date/time&gt;</a:t>
            </a:r>
            <a:endParaRPr b="0" lang="en-US" sz="1000" spc="-1" strike="noStrike">
              <a:latin typeface="Times New Roman"/>
            </a:endParaRPr>
          </a:p>
        </p:txBody>
      </p:sp>
      <p:sp>
        <p:nvSpPr>
          <p:cNvPr id="55" name="PlaceHolder 8"/>
          <p:cNvSpPr>
            <a:spLocks noGrp="1"/>
          </p:cNvSpPr>
          <p:nvPr>
            <p:ph type="ftr"/>
          </p:nvPr>
        </p:nvSpPr>
        <p:spPr>
          <a:xfrm>
            <a:off x="4379400" y="6408720"/>
            <a:ext cx="2351160" cy="365040"/>
          </a:xfrm>
          <a:prstGeom prst="rect">
            <a:avLst/>
          </a:prstGeom>
        </p:spPr>
        <p:txBody>
          <a:bodyPr lIns="90000" rIns="90000" tIns="46800" bIns="46800" anchor="b"/>
          <a:p>
            <a:pPr/>
            <a:endParaRPr b="0" lang="en-US" sz="1800" spc="-1" strike="noStrike">
              <a:solidFill>
                <a:srgbClr val="000000"/>
              </a:solidFill>
              <a:latin typeface="Arial"/>
            </a:endParaRPr>
          </a:p>
        </p:txBody>
      </p:sp>
      <p:sp>
        <p:nvSpPr>
          <p:cNvPr id="56" name="PlaceHolder 9"/>
          <p:cNvSpPr>
            <a:spLocks noGrp="1"/>
          </p:cNvSpPr>
          <p:nvPr>
            <p:ph type="sldNum"/>
          </p:nvPr>
        </p:nvSpPr>
        <p:spPr>
          <a:xfrm>
            <a:off x="8647200" y="6408720"/>
            <a:ext cx="366480" cy="365040"/>
          </a:xfrm>
          <a:prstGeom prst="rect">
            <a:avLst/>
          </a:prstGeom>
        </p:spPr>
        <p:txBody>
          <a:bodyPr lIns="90000" rIns="90000" tIns="46800" bIns="46800" anchor="b"/>
          <a:p>
            <a:pPr algn="r">
              <a:lnSpc>
                <a:spcPct val="100000"/>
              </a:lnSpc>
            </a:pPr>
            <a:fld id="{2A3E2773-37E6-4A33-940A-1133BB83BF35}" type="slidenum">
              <a:rPr b="0" lang="sv-SE" sz="1000" spc="-1" strike="noStrike">
                <a:solidFill>
                  <a:srgbClr val="ffffff"/>
                </a:solidFill>
                <a:latin typeface="Lucida Sans Unicode"/>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93" name="CustomShape 1"/>
          <p:cNvSpPr/>
          <p:nvPr/>
        </p:nvSpPr>
        <p:spPr>
          <a:xfrm>
            <a:off x="500040" y="5945040"/>
            <a:ext cx="4940280" cy="920880"/>
          </a:xfrm>
          <a:custGeom>
            <a:avLst/>
            <a:gdLst/>
            <a:ahLst/>
            <a:rect l="l" t="t" r="r" b="b"/>
            <a:pathLst>
              <a:path w="7485" h="337">
                <a:moveTo>
                  <a:pt x="0" y="2"/>
                </a:moveTo>
                <a:lnTo>
                  <a:pt x="7485" y="337"/>
                </a:lnTo>
                <a:lnTo>
                  <a:pt x="5558" y="337"/>
                </a:lnTo>
                <a:lnTo>
                  <a:pt x="1" y="0"/>
                </a:lnTo>
              </a:path>
            </a:pathLst>
          </a:custGeom>
          <a:solidFill>
            <a:srgbClr val="9fcbdc">
              <a:alpha val="40000"/>
            </a:srgbClr>
          </a:solidFill>
          <a:ln>
            <a:noFill/>
          </a:ln>
        </p:spPr>
        <p:style>
          <a:lnRef idx="0"/>
          <a:fillRef idx="0"/>
          <a:effectRef idx="0"/>
          <a:fontRef idx="minor"/>
        </p:style>
      </p:sp>
      <p:sp>
        <p:nvSpPr>
          <p:cNvPr id="94" name="CustomShape 2"/>
          <p:cNvSpPr/>
          <p:nvPr/>
        </p:nvSpPr>
        <p:spPr>
          <a:xfrm>
            <a:off x="485640" y="5938920"/>
            <a:ext cx="3691080" cy="933480"/>
          </a:xfrm>
          <a:custGeom>
            <a:avLst/>
            <a:gdLst/>
            <a:ahLst/>
            <a:rect l="l" t="t" r="r" b="b"/>
            <a:pathLst>
              <a:path w="5591" h="588">
                <a:moveTo>
                  <a:pt x="0" y="0"/>
                </a:moveTo>
                <a:lnTo>
                  <a:pt x="5591" y="585"/>
                </a:lnTo>
                <a:lnTo>
                  <a:pt x="4415" y="588"/>
                </a:lnTo>
                <a:lnTo>
                  <a:pt x="12" y="4"/>
                </a:lnTo>
              </a:path>
            </a:pathLst>
          </a:custGeom>
          <a:solidFill>
            <a:srgbClr val="000000"/>
          </a:solidFill>
          <a:ln>
            <a:noFill/>
          </a:ln>
        </p:spPr>
        <p:style>
          <a:lnRef idx="0"/>
          <a:fillRef idx="0"/>
          <a:effectRef idx="0"/>
          <a:fontRef idx="minor"/>
        </p:style>
      </p:sp>
      <p:pic>
        <p:nvPicPr>
          <p:cNvPr id="95" name="Rätvinklig triangel 13" descr=""/>
          <p:cNvPicPr/>
          <p:nvPr/>
        </p:nvPicPr>
        <p:blipFill>
          <a:blip r:embed="rId3"/>
          <a:stretch/>
        </p:blipFill>
        <p:spPr>
          <a:xfrm>
            <a:off x="-12600" y="5784840"/>
            <a:ext cx="3414600" cy="1092240"/>
          </a:xfrm>
          <a:prstGeom prst="rect">
            <a:avLst/>
          </a:prstGeom>
          <a:ln>
            <a:noFill/>
          </a:ln>
        </p:spPr>
      </p:pic>
      <p:sp>
        <p:nvSpPr>
          <p:cNvPr id="96" name="CustomShape 3"/>
          <p:cNvSpPr/>
          <p:nvPr/>
        </p:nvSpPr>
        <p:spPr>
          <a:xfrm>
            <a:off x="277920" y="6421320"/>
            <a:ext cx="1700280" cy="360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97" name="Rak 14" descr=""/>
          <p:cNvPicPr/>
          <p:nvPr/>
        </p:nvPicPr>
        <p:blipFill>
          <a:blip r:embed="rId4"/>
          <a:stretch/>
        </p:blipFill>
        <p:spPr>
          <a:xfrm>
            <a:off x="-19080" y="5772240"/>
            <a:ext cx="3421080" cy="1109520"/>
          </a:xfrm>
          <a:prstGeom prst="rect">
            <a:avLst/>
          </a:prstGeom>
          <a:ln>
            <a:noFill/>
          </a:ln>
        </p:spPr>
      </p:pic>
      <p:sp>
        <p:nvSpPr>
          <p:cNvPr id="98" name="CustomShape 4"/>
          <p:cNvSpPr/>
          <p:nvPr/>
        </p:nvSpPr>
        <p:spPr>
          <a:xfrm>
            <a:off x="3637080" y="3005280"/>
            <a:ext cx="182520" cy="228600"/>
          </a:xfrm>
          <a:custGeom>
            <a:avLst/>
            <a:gdLst/>
            <a:ahLst/>
            <a:rect l="0" t="0" r="r" b="b"/>
            <a:pathLst>
              <a:path w="509" h="637">
                <a:moveTo>
                  <a:pt x="0" y="0"/>
                </a:moveTo>
                <a:lnTo>
                  <a:pt x="254" y="0"/>
                </a:lnTo>
                <a:lnTo>
                  <a:pt x="508" y="318"/>
                </a:lnTo>
                <a:lnTo>
                  <a:pt x="254" y="636"/>
                </a:lnTo>
                <a:lnTo>
                  <a:pt x="0" y="636"/>
                </a:lnTo>
                <a:lnTo>
                  <a:pt x="254" y="318"/>
                </a:lnTo>
                <a:lnTo>
                  <a:pt x="0" y="0"/>
                </a:lnTo>
              </a:path>
            </a:pathLst>
          </a:custGeom>
          <a:gradFill>
            <a:gsLst>
              <a:gs pos="0">
                <a:srgbClr val="1389a6"/>
              </a:gs>
              <a:gs pos="100000">
                <a:srgbClr val="7fc4dd"/>
              </a:gs>
            </a:gsLst>
            <a:lin ang="16200000"/>
          </a:gradFill>
          <a:ln w="3240">
            <a:solidFill>
              <a:srgbClr val="1e768c"/>
            </a:solidFill>
            <a:miter/>
          </a:ln>
          <a:effectLst>
            <a:outerShdw dist="12600" dir="5400000">
              <a:srgbClr val="000000">
                <a:alpha val="46000"/>
              </a:srgbClr>
            </a:outerShdw>
          </a:effectLst>
        </p:spPr>
        <p:style>
          <a:lnRef idx="0"/>
          <a:fillRef idx="0"/>
          <a:effectRef idx="0"/>
          <a:fontRef idx="minor"/>
        </p:style>
      </p:sp>
      <p:sp>
        <p:nvSpPr>
          <p:cNvPr id="99" name="CustomShape 5"/>
          <p:cNvSpPr/>
          <p:nvPr/>
        </p:nvSpPr>
        <p:spPr>
          <a:xfrm>
            <a:off x="3449520" y="3005280"/>
            <a:ext cx="184320" cy="228600"/>
          </a:xfrm>
          <a:custGeom>
            <a:avLst/>
            <a:gdLst/>
            <a:ahLst/>
            <a:rect l="0" t="0" r="r" b="b"/>
            <a:pathLst>
              <a:path w="514" h="637">
                <a:moveTo>
                  <a:pt x="0" y="0"/>
                </a:moveTo>
                <a:lnTo>
                  <a:pt x="256" y="0"/>
                </a:lnTo>
                <a:lnTo>
                  <a:pt x="513" y="318"/>
                </a:lnTo>
                <a:lnTo>
                  <a:pt x="256" y="636"/>
                </a:lnTo>
                <a:lnTo>
                  <a:pt x="0" y="636"/>
                </a:lnTo>
                <a:lnTo>
                  <a:pt x="256" y="318"/>
                </a:lnTo>
                <a:lnTo>
                  <a:pt x="0" y="0"/>
                </a:lnTo>
              </a:path>
            </a:pathLst>
          </a:custGeom>
          <a:gradFill>
            <a:gsLst>
              <a:gs pos="0">
                <a:srgbClr val="1389a6"/>
              </a:gs>
              <a:gs pos="100000">
                <a:srgbClr val="7fc4dd"/>
              </a:gs>
            </a:gsLst>
            <a:lin ang="16200000"/>
          </a:gradFill>
          <a:ln w="3240">
            <a:solidFill>
              <a:srgbClr val="1e768c"/>
            </a:solidFill>
            <a:miter/>
          </a:ln>
          <a:effectLst>
            <a:outerShdw dist="12600" dir="5400000">
              <a:srgbClr val="000000">
                <a:alpha val="46000"/>
              </a:srgbClr>
            </a:outerShdw>
          </a:effectLst>
        </p:spPr>
        <p:style>
          <a:lnRef idx="0"/>
          <a:fillRef idx="0"/>
          <a:effectRef idx="0"/>
          <a:fontRef idx="minor"/>
        </p:style>
      </p:sp>
      <p:sp>
        <p:nvSpPr>
          <p:cNvPr id="100" name="PlaceHolder 6"/>
          <p:cNvSpPr>
            <a:spLocks noGrp="1"/>
          </p:cNvSpPr>
          <p:nvPr>
            <p:ph type="title"/>
          </p:nvPr>
        </p:nvSpPr>
        <p:spPr>
          <a:xfrm>
            <a:off x="457200" y="274320"/>
            <a:ext cx="8229600" cy="1143000"/>
          </a:xfrm>
          <a:prstGeom prst="rect">
            <a:avLst/>
          </a:prstGeom>
        </p:spPr>
        <p:txBody>
          <a:bodyPr lIns="90000" rIns="90000" tIns="46800" bIns="46800" anchor="ctr"/>
          <a:p>
            <a:r>
              <a:rPr b="1" lang="en-US" sz="4100" spc="-1" strike="noStrike">
                <a:solidFill>
                  <a:srgbClr val="def5fa"/>
                </a:solidFill>
                <a:latin typeface="Lucida Sans Unicode"/>
              </a:rPr>
              <a:t>Click to edit the title text format</a:t>
            </a:r>
            <a:endParaRPr b="1" lang="en-US" sz="4100" spc="-1" strike="noStrike">
              <a:solidFill>
                <a:srgbClr val="def5fa"/>
              </a:solidFill>
              <a:latin typeface="Lucida Sans Unicode"/>
            </a:endParaRPr>
          </a:p>
        </p:txBody>
      </p:sp>
      <p:sp>
        <p:nvSpPr>
          <p:cNvPr id="101" name="PlaceHolder 7"/>
          <p:cNvSpPr>
            <a:spLocks noGrp="1"/>
          </p:cNvSpPr>
          <p:nvPr>
            <p:ph type="body"/>
          </p:nvPr>
        </p:nvSpPr>
        <p:spPr>
          <a:xfrm>
            <a:off x="457200" y="1481040"/>
            <a:ext cx="8229600" cy="4525920"/>
          </a:xfrm>
          <a:prstGeom prst="rect">
            <a:avLst/>
          </a:prstGeom>
        </p:spPr>
        <p:txBody>
          <a:bodyPr lIns="90000" rIns="90000" tIns="46800" bIns="46800">
            <a:normAutofit/>
          </a:bodyPr>
          <a:p>
            <a:pPr marL="365040" indent="-255600">
              <a:spcBef>
                <a:spcPts val="400"/>
              </a:spcBef>
              <a:buClr>
                <a:srgbClr val="2da2bf"/>
              </a:buClr>
              <a:buSzPct val="68000"/>
              <a:buFont typeface="Wingdings 3" charset="2"/>
              <a:buChar char=""/>
            </a:pPr>
            <a:r>
              <a:rPr b="0" lang="en-US" sz="2700" spc="-1" strike="noStrike">
                <a:solidFill>
                  <a:srgbClr val="ffffff"/>
                </a:solidFill>
                <a:latin typeface="Lucida Sans Unicode"/>
              </a:rPr>
              <a:t>Click to edit the outline text format</a:t>
            </a:r>
            <a:endParaRPr b="0" lang="en-US" sz="2700" spc="-1" strike="noStrike">
              <a:solidFill>
                <a:srgbClr val="ffffff"/>
              </a:solidFill>
              <a:latin typeface="Lucida Sans Unicode"/>
            </a:endParaRPr>
          </a:p>
          <a:p>
            <a:pPr lvl="1" marL="620640" indent="-228600">
              <a:spcBef>
                <a:spcPts val="400"/>
              </a:spcBef>
              <a:buClr>
                <a:srgbClr val="2da2bf"/>
              </a:buClr>
              <a:buFont typeface="Verdana"/>
              <a:buChar char="◦"/>
            </a:pPr>
            <a:r>
              <a:rPr b="0" lang="en-US" sz="2700" spc="-1" strike="noStrike">
                <a:solidFill>
                  <a:srgbClr val="ffffff"/>
                </a:solidFill>
                <a:latin typeface="Lucida Sans Unicode"/>
              </a:rPr>
              <a:t>Second Outline Level</a:t>
            </a:r>
            <a:endParaRPr b="0" lang="en-US" sz="2700" spc="-1" strike="noStrike">
              <a:solidFill>
                <a:srgbClr val="ffffff"/>
              </a:solidFill>
              <a:latin typeface="Lucida Sans Unicode"/>
            </a:endParaRPr>
          </a:p>
          <a:p>
            <a:pPr lvl="2" marL="858600" indent="-228600">
              <a:spcBef>
                <a:spcPts val="400"/>
              </a:spcBef>
              <a:buClr>
                <a:srgbClr val="da1f28"/>
              </a:buClr>
              <a:buFont typeface="Wingdings 2" charset="2"/>
              <a:buChar char=""/>
            </a:pPr>
            <a:r>
              <a:rPr b="0" lang="en-US" sz="2700" spc="-1" strike="noStrike">
                <a:solidFill>
                  <a:srgbClr val="ffffff"/>
                </a:solidFill>
                <a:latin typeface="Lucida Sans Unicode"/>
              </a:rPr>
              <a:t>Third Outline Level</a:t>
            </a:r>
            <a:endParaRPr b="0" lang="en-US" sz="2700" spc="-1" strike="noStrike">
              <a:solidFill>
                <a:srgbClr val="ffffff"/>
              </a:solidFill>
              <a:latin typeface="Lucida Sans Unicode"/>
            </a:endParaRPr>
          </a:p>
          <a:p>
            <a:pPr lvl="3" marL="1143000" indent="-228600">
              <a:spcBef>
                <a:spcPts val="400"/>
              </a:spcBef>
              <a:buClr>
                <a:srgbClr val="da1f28"/>
              </a:buClr>
              <a:buFont typeface="Wingdings 2" charset="2"/>
              <a:buChar char=""/>
            </a:pPr>
            <a:r>
              <a:rPr b="0" lang="en-US" sz="2700" spc="-1" strike="noStrike">
                <a:solidFill>
                  <a:srgbClr val="ffffff"/>
                </a:solidFill>
                <a:latin typeface="Lucida Sans Unicode"/>
              </a:rPr>
              <a:t>Fourth Outline Level</a:t>
            </a:r>
            <a:endParaRPr b="0" lang="en-US" sz="2700" spc="-1" strike="noStrike">
              <a:solidFill>
                <a:srgbClr val="ffffff"/>
              </a:solidFill>
              <a:latin typeface="Lucida Sans Unicode"/>
            </a:endParaRPr>
          </a:p>
          <a:p>
            <a:pPr lvl="4" marL="1371600" indent="-228600">
              <a:spcBef>
                <a:spcPts val="400"/>
              </a:spcBef>
              <a:buClr>
                <a:srgbClr val="da1f28"/>
              </a:buClr>
              <a:buFont typeface="Wingdings 2" charset="2"/>
              <a:buChar char=""/>
            </a:pPr>
            <a:r>
              <a:rPr b="0" lang="en-US" sz="2700" spc="-1" strike="noStrike">
                <a:solidFill>
                  <a:srgbClr val="ffffff"/>
                </a:solidFill>
                <a:latin typeface="Lucida Sans Unicode"/>
              </a:rPr>
              <a:t>Fifth Outline Level</a:t>
            </a:r>
            <a:endParaRPr b="0" lang="en-US" sz="2700" spc="-1" strike="noStrike">
              <a:solidFill>
                <a:srgbClr val="ffffff"/>
              </a:solidFill>
              <a:latin typeface="Lucida Sans Unicode"/>
            </a:endParaRPr>
          </a:p>
          <a:p>
            <a:pPr lvl="5" marL="1371600" indent="-228600">
              <a:spcBef>
                <a:spcPts val="400"/>
              </a:spcBef>
              <a:buClr>
                <a:srgbClr val="da1f28"/>
              </a:buClr>
              <a:buFont typeface="Wingdings 2" charset="2"/>
              <a:buChar char=""/>
            </a:pPr>
            <a:r>
              <a:rPr b="0" lang="en-US" sz="2700" spc="-1" strike="noStrike">
                <a:solidFill>
                  <a:srgbClr val="ffffff"/>
                </a:solidFill>
                <a:latin typeface="Lucida Sans Unicode"/>
              </a:rPr>
              <a:t>Sixth Outline Level</a:t>
            </a:r>
            <a:endParaRPr b="0" lang="en-US" sz="2700" spc="-1" strike="noStrike">
              <a:solidFill>
                <a:srgbClr val="ffffff"/>
              </a:solidFill>
              <a:latin typeface="Lucida Sans Unicode"/>
            </a:endParaRPr>
          </a:p>
          <a:p>
            <a:pPr lvl="6" marL="1371600" indent="-228600">
              <a:spcBef>
                <a:spcPts val="400"/>
              </a:spcBef>
              <a:buClr>
                <a:srgbClr val="da1f28"/>
              </a:buClr>
              <a:buFont typeface="Wingdings 2" charset="2"/>
              <a:buChar char=""/>
            </a:pPr>
            <a:r>
              <a:rPr b="0" lang="en-US" sz="2700" spc="-1" strike="noStrike">
                <a:solidFill>
                  <a:srgbClr val="ffffff"/>
                </a:solidFill>
                <a:latin typeface="Lucida Sans Unicode"/>
              </a:rPr>
              <a:t>Seventh Outline Level</a:t>
            </a:r>
            <a:endParaRPr b="0" lang="en-US" sz="2700" spc="-1" strike="noStrike">
              <a:solidFill>
                <a:srgbClr val="ffffff"/>
              </a:solidFill>
              <a:latin typeface="Lucida Sans Unicode"/>
            </a:endParaRPr>
          </a:p>
        </p:txBody>
      </p:sp>
      <p:sp>
        <p:nvSpPr>
          <p:cNvPr id="102" name="PlaceHolder 8"/>
          <p:cNvSpPr>
            <a:spLocks noGrp="1"/>
          </p:cNvSpPr>
          <p:nvPr>
            <p:ph type="dt"/>
          </p:nvPr>
        </p:nvSpPr>
        <p:spPr>
          <a:xfrm>
            <a:off x="6727680" y="6408720"/>
            <a:ext cx="1919520" cy="365040"/>
          </a:xfrm>
          <a:prstGeom prst="rect">
            <a:avLst/>
          </a:prstGeom>
        </p:spPr>
        <p:txBody>
          <a:bodyPr lIns="90000" rIns="90000" tIns="46800" bIns="46800" anchor="b"/>
          <a:p>
            <a:pPr>
              <a:lnSpc>
                <a:spcPct val="100000"/>
              </a:lnSpc>
            </a:pPr>
            <a:r>
              <a:rPr b="0" lang="sv-SE" sz="1000" spc="-1" strike="noStrike">
                <a:latin typeface="Lucida Sans Unicode"/>
              </a:rPr>
              <a:t>&lt;date/time&gt;</a:t>
            </a:r>
            <a:endParaRPr b="0" lang="en-US" sz="1000" spc="-1" strike="noStrike">
              <a:latin typeface="Times New Roman"/>
            </a:endParaRPr>
          </a:p>
        </p:txBody>
      </p:sp>
      <p:sp>
        <p:nvSpPr>
          <p:cNvPr id="103" name="PlaceHolder 9"/>
          <p:cNvSpPr>
            <a:spLocks noGrp="1"/>
          </p:cNvSpPr>
          <p:nvPr>
            <p:ph type="ftr"/>
          </p:nvPr>
        </p:nvSpPr>
        <p:spPr>
          <a:xfrm>
            <a:off x="4379400" y="6408720"/>
            <a:ext cx="2351160" cy="365040"/>
          </a:xfrm>
          <a:prstGeom prst="rect">
            <a:avLst/>
          </a:prstGeom>
        </p:spPr>
        <p:txBody>
          <a:bodyPr lIns="90000" rIns="90000" tIns="46800" bIns="46800" anchor="b"/>
          <a:p>
            <a:pPr/>
            <a:endParaRPr b="0" lang="en-US" sz="1800" spc="-1" strike="noStrike">
              <a:solidFill>
                <a:srgbClr val="000000"/>
              </a:solidFill>
              <a:latin typeface="Arial"/>
            </a:endParaRPr>
          </a:p>
        </p:txBody>
      </p:sp>
      <p:sp>
        <p:nvSpPr>
          <p:cNvPr id="104" name="PlaceHolder 10"/>
          <p:cNvSpPr>
            <a:spLocks noGrp="1"/>
          </p:cNvSpPr>
          <p:nvPr>
            <p:ph type="sldNum"/>
          </p:nvPr>
        </p:nvSpPr>
        <p:spPr>
          <a:xfrm>
            <a:off x="8647200" y="6408720"/>
            <a:ext cx="366480" cy="365040"/>
          </a:xfrm>
          <a:prstGeom prst="rect">
            <a:avLst/>
          </a:prstGeom>
        </p:spPr>
        <p:txBody>
          <a:bodyPr lIns="90000" rIns="90000" tIns="46800" bIns="46800" anchor="b"/>
          <a:p>
            <a:pPr algn="r">
              <a:lnSpc>
                <a:spcPct val="100000"/>
              </a:lnSpc>
            </a:pPr>
            <a:fld id="{66002D9D-11D4-4250-BBBC-E227D7646694}" type="slidenum">
              <a:rPr b="0" lang="sv-SE" sz="1000" spc="-1" strike="noStrike">
                <a:latin typeface="Lucida Sans Unicode"/>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141" name="CustomShape 1"/>
          <p:cNvSpPr/>
          <p:nvPr/>
        </p:nvSpPr>
        <p:spPr>
          <a:xfrm>
            <a:off x="500040" y="5945040"/>
            <a:ext cx="4940280" cy="920880"/>
          </a:xfrm>
          <a:custGeom>
            <a:avLst/>
            <a:gdLst/>
            <a:ahLst/>
            <a:rect l="l" t="t" r="r" b="b"/>
            <a:pathLst>
              <a:path w="7485" h="337">
                <a:moveTo>
                  <a:pt x="0" y="2"/>
                </a:moveTo>
                <a:lnTo>
                  <a:pt x="7485" y="337"/>
                </a:lnTo>
                <a:lnTo>
                  <a:pt x="5558" y="337"/>
                </a:lnTo>
                <a:lnTo>
                  <a:pt x="1" y="0"/>
                </a:lnTo>
              </a:path>
            </a:pathLst>
          </a:custGeom>
          <a:solidFill>
            <a:srgbClr val="9fcbdc">
              <a:alpha val="40000"/>
            </a:srgbClr>
          </a:solidFill>
          <a:ln>
            <a:noFill/>
          </a:ln>
        </p:spPr>
        <p:style>
          <a:lnRef idx="0"/>
          <a:fillRef idx="0"/>
          <a:effectRef idx="0"/>
          <a:fontRef idx="minor"/>
        </p:style>
      </p:sp>
      <p:sp>
        <p:nvSpPr>
          <p:cNvPr id="142" name="CustomShape 2"/>
          <p:cNvSpPr/>
          <p:nvPr/>
        </p:nvSpPr>
        <p:spPr>
          <a:xfrm>
            <a:off x="485640" y="5938920"/>
            <a:ext cx="3691080" cy="933480"/>
          </a:xfrm>
          <a:custGeom>
            <a:avLst/>
            <a:gdLst/>
            <a:ahLst/>
            <a:rect l="l" t="t" r="r" b="b"/>
            <a:pathLst>
              <a:path w="5591" h="588">
                <a:moveTo>
                  <a:pt x="0" y="0"/>
                </a:moveTo>
                <a:lnTo>
                  <a:pt x="5591" y="585"/>
                </a:lnTo>
                <a:lnTo>
                  <a:pt x="4415" y="588"/>
                </a:lnTo>
                <a:lnTo>
                  <a:pt x="12" y="4"/>
                </a:lnTo>
              </a:path>
            </a:pathLst>
          </a:custGeom>
          <a:solidFill>
            <a:srgbClr val="000000"/>
          </a:solidFill>
          <a:ln>
            <a:noFill/>
          </a:ln>
        </p:spPr>
        <p:style>
          <a:lnRef idx="0"/>
          <a:fillRef idx="0"/>
          <a:effectRef idx="0"/>
          <a:fontRef idx="minor"/>
        </p:style>
      </p:sp>
      <p:pic>
        <p:nvPicPr>
          <p:cNvPr id="143" name="Rätvinklig triangel 13" descr=""/>
          <p:cNvPicPr/>
          <p:nvPr/>
        </p:nvPicPr>
        <p:blipFill>
          <a:blip r:embed="rId3"/>
          <a:stretch/>
        </p:blipFill>
        <p:spPr>
          <a:xfrm>
            <a:off x="-12600" y="5784840"/>
            <a:ext cx="3414600" cy="1092240"/>
          </a:xfrm>
          <a:prstGeom prst="rect">
            <a:avLst/>
          </a:prstGeom>
          <a:ln>
            <a:noFill/>
          </a:ln>
        </p:spPr>
      </p:pic>
      <p:sp>
        <p:nvSpPr>
          <p:cNvPr id="144" name="CustomShape 3"/>
          <p:cNvSpPr/>
          <p:nvPr/>
        </p:nvSpPr>
        <p:spPr>
          <a:xfrm>
            <a:off x="277920" y="6421320"/>
            <a:ext cx="1700280" cy="360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145" name="Rak 14" descr=""/>
          <p:cNvPicPr/>
          <p:nvPr/>
        </p:nvPicPr>
        <p:blipFill>
          <a:blip r:embed="rId4"/>
          <a:stretch/>
        </p:blipFill>
        <p:spPr>
          <a:xfrm>
            <a:off x="-19080" y="5772240"/>
            <a:ext cx="3421080" cy="1109520"/>
          </a:xfrm>
          <a:prstGeom prst="rect">
            <a:avLst/>
          </a:prstGeom>
          <a:ln>
            <a:noFill/>
          </a:ln>
        </p:spPr>
      </p:pic>
      <p:sp>
        <p:nvSpPr>
          <p:cNvPr id="146" name="PlaceHolder 4"/>
          <p:cNvSpPr>
            <a:spLocks noGrp="1"/>
          </p:cNvSpPr>
          <p:nvPr>
            <p:ph type="title"/>
          </p:nvPr>
        </p:nvSpPr>
        <p:spPr>
          <a:xfrm>
            <a:off x="457200" y="274320"/>
            <a:ext cx="8229600" cy="1143000"/>
          </a:xfrm>
          <a:prstGeom prst="rect">
            <a:avLst/>
          </a:prstGeom>
        </p:spPr>
        <p:txBody>
          <a:bodyPr lIns="90000" rIns="90000" tIns="46800" bIns="46800" anchor="ctr"/>
          <a:p>
            <a:r>
              <a:rPr b="1" lang="en-US" sz="4100" spc="-1" strike="noStrike">
                <a:solidFill>
                  <a:srgbClr val="def5fa"/>
                </a:solidFill>
                <a:latin typeface="Lucida Sans Unicode"/>
              </a:rPr>
              <a:t>Click to edit the title text format</a:t>
            </a:r>
            <a:endParaRPr b="1" lang="en-US" sz="4100" spc="-1" strike="noStrike">
              <a:solidFill>
                <a:srgbClr val="def5fa"/>
              </a:solidFill>
              <a:latin typeface="Lucida Sans Unicode"/>
            </a:endParaRPr>
          </a:p>
        </p:txBody>
      </p:sp>
      <p:sp>
        <p:nvSpPr>
          <p:cNvPr id="147" name="PlaceHolder 5"/>
          <p:cNvSpPr>
            <a:spLocks noGrp="1"/>
          </p:cNvSpPr>
          <p:nvPr>
            <p:ph type="body"/>
          </p:nvPr>
        </p:nvSpPr>
        <p:spPr>
          <a:xfrm>
            <a:off x="457200" y="1481040"/>
            <a:ext cx="8229600" cy="4525920"/>
          </a:xfrm>
          <a:prstGeom prst="rect">
            <a:avLst/>
          </a:prstGeom>
        </p:spPr>
        <p:txBody>
          <a:bodyPr lIns="90000" rIns="90000" tIns="46800" bIns="46800">
            <a:normAutofit/>
          </a:bodyPr>
          <a:p>
            <a:pPr marL="365040" indent="-255600">
              <a:spcBef>
                <a:spcPts val="400"/>
              </a:spcBef>
              <a:buClr>
                <a:srgbClr val="2da2bf"/>
              </a:buClr>
              <a:buSzPct val="68000"/>
              <a:buFont typeface="Wingdings 3" charset="2"/>
              <a:buChar char=""/>
            </a:pPr>
            <a:r>
              <a:rPr b="0" lang="en-US" sz="2700" spc="-1" strike="noStrike">
                <a:solidFill>
                  <a:srgbClr val="ffffff"/>
                </a:solidFill>
                <a:latin typeface="Lucida Sans Unicode"/>
              </a:rPr>
              <a:t>Click to edit the outline text format</a:t>
            </a:r>
            <a:endParaRPr b="0" lang="en-US" sz="2700" spc="-1" strike="noStrike">
              <a:solidFill>
                <a:srgbClr val="ffffff"/>
              </a:solidFill>
              <a:latin typeface="Lucida Sans Unicode"/>
            </a:endParaRPr>
          </a:p>
          <a:p>
            <a:pPr lvl="1" marL="620640" indent="-228600">
              <a:spcBef>
                <a:spcPts val="400"/>
              </a:spcBef>
              <a:buClr>
                <a:srgbClr val="2da2bf"/>
              </a:buClr>
              <a:buFont typeface="Verdana"/>
              <a:buChar char="◦"/>
            </a:pPr>
            <a:r>
              <a:rPr b="0" lang="en-US" sz="2700" spc="-1" strike="noStrike">
                <a:solidFill>
                  <a:srgbClr val="ffffff"/>
                </a:solidFill>
                <a:latin typeface="Lucida Sans Unicode"/>
              </a:rPr>
              <a:t>Second Outline Level</a:t>
            </a:r>
            <a:endParaRPr b="0" lang="en-US" sz="2700" spc="-1" strike="noStrike">
              <a:solidFill>
                <a:srgbClr val="ffffff"/>
              </a:solidFill>
              <a:latin typeface="Lucida Sans Unicode"/>
            </a:endParaRPr>
          </a:p>
          <a:p>
            <a:pPr lvl="2" marL="858600" indent="-228600">
              <a:spcBef>
                <a:spcPts val="400"/>
              </a:spcBef>
              <a:buClr>
                <a:srgbClr val="da1f28"/>
              </a:buClr>
              <a:buFont typeface="Wingdings 2" charset="2"/>
              <a:buChar char=""/>
            </a:pPr>
            <a:r>
              <a:rPr b="0" lang="en-US" sz="2700" spc="-1" strike="noStrike">
                <a:solidFill>
                  <a:srgbClr val="ffffff"/>
                </a:solidFill>
                <a:latin typeface="Lucida Sans Unicode"/>
              </a:rPr>
              <a:t>Third Outline Level</a:t>
            </a:r>
            <a:endParaRPr b="0" lang="en-US" sz="2700" spc="-1" strike="noStrike">
              <a:solidFill>
                <a:srgbClr val="ffffff"/>
              </a:solidFill>
              <a:latin typeface="Lucida Sans Unicode"/>
            </a:endParaRPr>
          </a:p>
          <a:p>
            <a:pPr lvl="3" marL="1143000" indent="-228600">
              <a:spcBef>
                <a:spcPts val="400"/>
              </a:spcBef>
              <a:buClr>
                <a:srgbClr val="da1f28"/>
              </a:buClr>
              <a:buFont typeface="Wingdings 2" charset="2"/>
              <a:buChar char=""/>
            </a:pPr>
            <a:r>
              <a:rPr b="0" lang="en-US" sz="2700" spc="-1" strike="noStrike">
                <a:solidFill>
                  <a:srgbClr val="ffffff"/>
                </a:solidFill>
                <a:latin typeface="Lucida Sans Unicode"/>
              </a:rPr>
              <a:t>Fourth Outline Level</a:t>
            </a:r>
            <a:endParaRPr b="0" lang="en-US" sz="2700" spc="-1" strike="noStrike">
              <a:solidFill>
                <a:srgbClr val="ffffff"/>
              </a:solidFill>
              <a:latin typeface="Lucida Sans Unicode"/>
            </a:endParaRPr>
          </a:p>
          <a:p>
            <a:pPr lvl="4" marL="1371600" indent="-228600">
              <a:spcBef>
                <a:spcPts val="400"/>
              </a:spcBef>
              <a:buClr>
                <a:srgbClr val="da1f28"/>
              </a:buClr>
              <a:buFont typeface="Wingdings 2" charset="2"/>
              <a:buChar char=""/>
            </a:pPr>
            <a:r>
              <a:rPr b="0" lang="en-US" sz="2700" spc="-1" strike="noStrike">
                <a:solidFill>
                  <a:srgbClr val="ffffff"/>
                </a:solidFill>
                <a:latin typeface="Lucida Sans Unicode"/>
              </a:rPr>
              <a:t>Fifth Outline Level</a:t>
            </a:r>
            <a:endParaRPr b="0" lang="en-US" sz="2700" spc="-1" strike="noStrike">
              <a:solidFill>
                <a:srgbClr val="ffffff"/>
              </a:solidFill>
              <a:latin typeface="Lucida Sans Unicode"/>
            </a:endParaRPr>
          </a:p>
          <a:p>
            <a:pPr lvl="5" marL="1371600" indent="-228600">
              <a:spcBef>
                <a:spcPts val="400"/>
              </a:spcBef>
              <a:buClr>
                <a:srgbClr val="da1f28"/>
              </a:buClr>
              <a:buFont typeface="Wingdings 2" charset="2"/>
              <a:buChar char=""/>
            </a:pPr>
            <a:r>
              <a:rPr b="0" lang="en-US" sz="2700" spc="-1" strike="noStrike">
                <a:solidFill>
                  <a:srgbClr val="ffffff"/>
                </a:solidFill>
                <a:latin typeface="Lucida Sans Unicode"/>
              </a:rPr>
              <a:t>Sixth Outline Level</a:t>
            </a:r>
            <a:endParaRPr b="0" lang="en-US" sz="2700" spc="-1" strike="noStrike">
              <a:solidFill>
                <a:srgbClr val="ffffff"/>
              </a:solidFill>
              <a:latin typeface="Lucida Sans Unicode"/>
            </a:endParaRPr>
          </a:p>
          <a:p>
            <a:pPr lvl="6" marL="1371600" indent="-228600">
              <a:spcBef>
                <a:spcPts val="400"/>
              </a:spcBef>
              <a:buClr>
                <a:srgbClr val="da1f28"/>
              </a:buClr>
              <a:buFont typeface="Wingdings 2" charset="2"/>
              <a:buChar char=""/>
            </a:pPr>
            <a:r>
              <a:rPr b="0" lang="en-US" sz="2700" spc="-1" strike="noStrike">
                <a:solidFill>
                  <a:srgbClr val="ffffff"/>
                </a:solidFill>
                <a:latin typeface="Lucida Sans Unicode"/>
              </a:rPr>
              <a:t>Seventh Outline Level</a:t>
            </a:r>
            <a:endParaRPr b="0" lang="en-US" sz="2700" spc="-1" strike="noStrike">
              <a:solidFill>
                <a:srgbClr val="ffffff"/>
              </a:solidFill>
              <a:latin typeface="Lucida Sans Unicode"/>
            </a:endParaRPr>
          </a:p>
        </p:txBody>
      </p:sp>
      <p:sp>
        <p:nvSpPr>
          <p:cNvPr id="148" name="PlaceHolder 6"/>
          <p:cNvSpPr>
            <a:spLocks noGrp="1"/>
          </p:cNvSpPr>
          <p:nvPr>
            <p:ph type="dt"/>
          </p:nvPr>
        </p:nvSpPr>
        <p:spPr>
          <a:xfrm>
            <a:off x="6727680" y="6408720"/>
            <a:ext cx="1919520" cy="365040"/>
          </a:xfrm>
          <a:prstGeom prst="rect">
            <a:avLst/>
          </a:prstGeom>
        </p:spPr>
        <p:txBody>
          <a:bodyPr lIns="90000" rIns="90000" tIns="46800" bIns="46800" anchor="b"/>
          <a:p>
            <a:pPr>
              <a:lnSpc>
                <a:spcPct val="100000"/>
              </a:lnSpc>
            </a:pPr>
            <a:r>
              <a:rPr b="0" lang="sv-SE" sz="1000" spc="-1" strike="noStrike">
                <a:latin typeface="Lucida Sans Unicode"/>
              </a:rPr>
              <a:t>&lt;date/time&gt;</a:t>
            </a:r>
            <a:endParaRPr b="0" lang="en-US" sz="1000" spc="-1" strike="noStrike">
              <a:latin typeface="Times New Roman"/>
            </a:endParaRPr>
          </a:p>
        </p:txBody>
      </p:sp>
      <p:sp>
        <p:nvSpPr>
          <p:cNvPr id="149" name="PlaceHolder 7"/>
          <p:cNvSpPr>
            <a:spLocks noGrp="1"/>
          </p:cNvSpPr>
          <p:nvPr>
            <p:ph type="ftr"/>
          </p:nvPr>
        </p:nvSpPr>
        <p:spPr>
          <a:xfrm>
            <a:off x="4379400" y="6408720"/>
            <a:ext cx="2351160" cy="365040"/>
          </a:xfrm>
          <a:prstGeom prst="rect">
            <a:avLst/>
          </a:prstGeom>
        </p:spPr>
        <p:txBody>
          <a:bodyPr lIns="90000" rIns="90000" tIns="46800" bIns="46800" anchor="b"/>
          <a:p>
            <a:pPr/>
            <a:endParaRPr b="0" lang="en-US" sz="1800" spc="-1" strike="noStrike">
              <a:solidFill>
                <a:srgbClr val="000000"/>
              </a:solidFill>
              <a:latin typeface="Arial"/>
            </a:endParaRPr>
          </a:p>
        </p:txBody>
      </p:sp>
      <p:sp>
        <p:nvSpPr>
          <p:cNvPr id="150" name="PlaceHolder 8"/>
          <p:cNvSpPr>
            <a:spLocks noGrp="1"/>
          </p:cNvSpPr>
          <p:nvPr>
            <p:ph type="sldNum"/>
          </p:nvPr>
        </p:nvSpPr>
        <p:spPr>
          <a:xfrm>
            <a:off x="8647200" y="6408720"/>
            <a:ext cx="366480" cy="365040"/>
          </a:xfrm>
          <a:prstGeom prst="rect">
            <a:avLst/>
          </a:prstGeom>
        </p:spPr>
        <p:txBody>
          <a:bodyPr lIns="90000" rIns="90000" tIns="46800" bIns="46800" anchor="b"/>
          <a:p>
            <a:pPr algn="r">
              <a:lnSpc>
                <a:spcPct val="100000"/>
              </a:lnSpc>
            </a:pPr>
            <a:fld id="{A015F181-5BEC-44CF-A3E7-BF06DE246449}" type="slidenum">
              <a:rPr b="0" lang="sv-SE" sz="1000" spc="-1" strike="noStrike">
                <a:latin typeface="Lucida Sans Unicode"/>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4320"/>
            <a:ext cx="8229600" cy="1143000"/>
          </a:xfrm>
          <a:prstGeom prst="rect">
            <a:avLst/>
          </a:prstGeom>
        </p:spPr>
        <p:txBody>
          <a:bodyPr lIns="90000" rIns="90000" tIns="46800" bIns="46800" anchor="ctr"/>
          <a:p>
            <a:r>
              <a:rPr b="1" lang="en-US" sz="4100" spc="-1" strike="noStrike">
                <a:solidFill>
                  <a:srgbClr val="464646"/>
                </a:solidFill>
                <a:latin typeface="Lucida Sans Unicode"/>
              </a:rPr>
              <a:t>Click to edit the title text format</a:t>
            </a:r>
            <a:endParaRPr b="1" lang="en-US" sz="4100" spc="-1" strike="noStrike">
              <a:solidFill>
                <a:srgbClr val="464646"/>
              </a:solidFill>
              <a:latin typeface="Lucida Sans Unicode"/>
            </a:endParaRPr>
          </a:p>
        </p:txBody>
      </p:sp>
      <p:sp>
        <p:nvSpPr>
          <p:cNvPr id="188" name="PlaceHolder 2"/>
          <p:cNvSpPr>
            <a:spLocks noGrp="1"/>
          </p:cNvSpPr>
          <p:nvPr>
            <p:ph type="body"/>
          </p:nvPr>
        </p:nvSpPr>
        <p:spPr>
          <a:xfrm>
            <a:off x="457200" y="1481040"/>
            <a:ext cx="8229600" cy="4525920"/>
          </a:xfrm>
          <a:prstGeom prst="rect">
            <a:avLst/>
          </a:prstGeom>
        </p:spPr>
        <p:txBody>
          <a:bodyPr lIns="90000" rIns="90000" tIns="46800" bIns="46800">
            <a:normAutofit/>
          </a:bodyPr>
          <a:p>
            <a:pPr marL="365040" indent="-255600">
              <a:spcBef>
                <a:spcPts val="400"/>
              </a:spcBef>
              <a:buClr>
                <a:srgbClr val="2da2bf"/>
              </a:buClr>
              <a:buSzPct val="68000"/>
              <a:buFont typeface="Wingdings 3" charset="2"/>
              <a:buChar char=""/>
            </a:pPr>
            <a:r>
              <a:rPr b="0" lang="en-US" sz="2700" spc="-1" strike="noStrike">
                <a:solidFill>
                  <a:srgbClr val="000000"/>
                </a:solidFill>
                <a:latin typeface="Lucida Sans Unicode"/>
              </a:rPr>
              <a:t>Click to edit the outline text format</a:t>
            </a:r>
            <a:endParaRPr b="0" lang="en-US" sz="2700" spc="-1" strike="noStrike">
              <a:solidFill>
                <a:srgbClr val="000000"/>
              </a:solidFill>
              <a:latin typeface="Lucida Sans Unicode"/>
            </a:endParaRPr>
          </a:p>
          <a:p>
            <a:pPr lvl="1" marL="620640" indent="-228600">
              <a:spcBef>
                <a:spcPts val="400"/>
              </a:spcBef>
              <a:buClr>
                <a:srgbClr val="2da2bf"/>
              </a:buClr>
              <a:buFont typeface="Verdana"/>
              <a:buChar char="◦"/>
            </a:pPr>
            <a:r>
              <a:rPr b="0" lang="en-US" sz="2700" spc="-1" strike="noStrike">
                <a:solidFill>
                  <a:srgbClr val="000000"/>
                </a:solidFill>
                <a:latin typeface="Lucida Sans Unicode"/>
              </a:rPr>
              <a:t>Second Outline Level</a:t>
            </a:r>
            <a:endParaRPr b="0" lang="en-US" sz="2700" spc="-1" strike="noStrike">
              <a:solidFill>
                <a:srgbClr val="000000"/>
              </a:solidFill>
              <a:latin typeface="Lucida Sans Unicode"/>
            </a:endParaRPr>
          </a:p>
          <a:p>
            <a:pPr lvl="2" marL="858600" indent="-228600">
              <a:spcBef>
                <a:spcPts val="400"/>
              </a:spcBef>
              <a:buClr>
                <a:srgbClr val="da1f28"/>
              </a:buClr>
              <a:buFont typeface="Wingdings 2" charset="2"/>
              <a:buChar char=""/>
            </a:pPr>
            <a:r>
              <a:rPr b="0" lang="en-US" sz="2700" spc="-1" strike="noStrike">
                <a:solidFill>
                  <a:srgbClr val="000000"/>
                </a:solidFill>
                <a:latin typeface="Lucida Sans Unicode"/>
              </a:rPr>
              <a:t>Third Outline Level</a:t>
            </a:r>
            <a:endParaRPr b="0" lang="en-US" sz="2700" spc="-1" strike="noStrike">
              <a:solidFill>
                <a:srgbClr val="000000"/>
              </a:solidFill>
              <a:latin typeface="Lucida Sans Unicode"/>
            </a:endParaRPr>
          </a:p>
          <a:p>
            <a:pPr lvl="3" marL="1143000" indent="-228600">
              <a:spcBef>
                <a:spcPts val="400"/>
              </a:spcBef>
              <a:buClr>
                <a:srgbClr val="da1f28"/>
              </a:buClr>
              <a:buFont typeface="Wingdings 2" charset="2"/>
              <a:buChar char=""/>
            </a:pPr>
            <a:r>
              <a:rPr b="0" lang="en-US" sz="2700" spc="-1" strike="noStrike">
                <a:solidFill>
                  <a:srgbClr val="000000"/>
                </a:solidFill>
                <a:latin typeface="Lucida Sans Unicode"/>
              </a:rPr>
              <a:t>Fourth Outline Level</a:t>
            </a:r>
            <a:endParaRPr b="0" lang="en-US" sz="2700" spc="-1" strike="noStrike">
              <a:solidFill>
                <a:srgbClr val="000000"/>
              </a:solidFill>
              <a:latin typeface="Lucida Sans Unicode"/>
            </a:endParaRPr>
          </a:p>
          <a:p>
            <a:pPr lvl="4" marL="1371600" indent="-228600">
              <a:spcBef>
                <a:spcPts val="400"/>
              </a:spcBef>
              <a:buClr>
                <a:srgbClr val="da1f28"/>
              </a:buClr>
              <a:buFont typeface="Wingdings 2" charset="2"/>
              <a:buChar char=""/>
            </a:pPr>
            <a:r>
              <a:rPr b="0" lang="en-US" sz="2700" spc="-1" strike="noStrike">
                <a:solidFill>
                  <a:srgbClr val="000000"/>
                </a:solidFill>
                <a:latin typeface="Lucida Sans Unicode"/>
              </a:rPr>
              <a:t>Fifth Outline Level</a:t>
            </a:r>
            <a:endParaRPr b="0" lang="en-US" sz="2700" spc="-1" strike="noStrike">
              <a:solidFill>
                <a:srgbClr val="000000"/>
              </a:solidFill>
              <a:latin typeface="Lucida Sans Unicode"/>
            </a:endParaRPr>
          </a:p>
          <a:p>
            <a:pPr lvl="5" marL="1371600" indent="-228600">
              <a:spcBef>
                <a:spcPts val="400"/>
              </a:spcBef>
              <a:buClr>
                <a:srgbClr val="da1f28"/>
              </a:buClr>
              <a:buFont typeface="Wingdings 2" charset="2"/>
              <a:buChar char=""/>
            </a:pPr>
            <a:r>
              <a:rPr b="0" lang="en-US" sz="2700" spc="-1" strike="noStrike">
                <a:solidFill>
                  <a:srgbClr val="000000"/>
                </a:solidFill>
                <a:latin typeface="Lucida Sans Unicode"/>
              </a:rPr>
              <a:t>Sixth Outline Level</a:t>
            </a:r>
            <a:endParaRPr b="0" lang="en-US" sz="2700" spc="-1" strike="noStrike">
              <a:solidFill>
                <a:srgbClr val="000000"/>
              </a:solidFill>
              <a:latin typeface="Lucida Sans Unicode"/>
            </a:endParaRPr>
          </a:p>
          <a:p>
            <a:pPr lvl="6" marL="1371600" indent="-228600">
              <a:spcBef>
                <a:spcPts val="400"/>
              </a:spcBef>
              <a:buClr>
                <a:srgbClr val="da1f28"/>
              </a:buClr>
              <a:buFont typeface="Wingdings 2" charset="2"/>
              <a:buChar char=""/>
            </a:pPr>
            <a:r>
              <a:rPr b="0" lang="en-US" sz="2700" spc="-1" strike="noStrike">
                <a:solidFill>
                  <a:srgbClr val="000000"/>
                </a:solidFill>
                <a:latin typeface="Lucida Sans Unicode"/>
              </a:rPr>
              <a:t>Seventh Outline Level</a:t>
            </a:r>
            <a:endParaRPr b="0" lang="en-US" sz="2700" spc="-1" strike="noStrike">
              <a:solidFill>
                <a:srgbClr val="000000"/>
              </a:solidFill>
              <a:latin typeface="Lucida Sans Unicode"/>
            </a:endParaRPr>
          </a:p>
        </p:txBody>
      </p:sp>
      <p:sp>
        <p:nvSpPr>
          <p:cNvPr id="189" name="PlaceHolder 3"/>
          <p:cNvSpPr>
            <a:spLocks noGrp="1"/>
          </p:cNvSpPr>
          <p:nvPr>
            <p:ph type="dt"/>
          </p:nvPr>
        </p:nvSpPr>
        <p:spPr>
          <a:xfrm>
            <a:off x="6727680" y="6408720"/>
            <a:ext cx="1919520" cy="365040"/>
          </a:xfrm>
          <a:prstGeom prst="rect">
            <a:avLst/>
          </a:prstGeom>
        </p:spPr>
        <p:txBody>
          <a:bodyPr lIns="90000" rIns="90000" tIns="46800" bIns="46800" anchor="b"/>
          <a:p>
            <a:pPr>
              <a:lnSpc>
                <a:spcPct val="100000"/>
              </a:lnSpc>
            </a:pPr>
            <a:r>
              <a:rPr b="0" lang="sv-SE" sz="1000" spc="-1" strike="noStrike">
                <a:latin typeface="Lucida Sans Unicode"/>
              </a:rPr>
              <a:t>&lt;date/time&gt;</a:t>
            </a:r>
            <a:endParaRPr b="0" lang="en-US" sz="1000" spc="-1" strike="noStrike">
              <a:latin typeface="Times New Roman"/>
            </a:endParaRPr>
          </a:p>
        </p:txBody>
      </p:sp>
      <p:sp>
        <p:nvSpPr>
          <p:cNvPr id="190" name="PlaceHolder 4"/>
          <p:cNvSpPr>
            <a:spLocks noGrp="1"/>
          </p:cNvSpPr>
          <p:nvPr>
            <p:ph type="ftr"/>
          </p:nvPr>
        </p:nvSpPr>
        <p:spPr>
          <a:xfrm>
            <a:off x="4379400" y="6408720"/>
            <a:ext cx="2351160" cy="365040"/>
          </a:xfrm>
          <a:prstGeom prst="rect">
            <a:avLst/>
          </a:prstGeom>
        </p:spPr>
        <p:txBody>
          <a:bodyPr lIns="90000" rIns="90000" tIns="46800" bIns="46800" anchor="b"/>
          <a:p>
            <a:pPr/>
            <a:endParaRPr b="0" lang="en-US" sz="1800" spc="-1" strike="noStrike">
              <a:solidFill>
                <a:srgbClr val="000000"/>
              </a:solidFill>
              <a:latin typeface="Arial"/>
            </a:endParaRPr>
          </a:p>
        </p:txBody>
      </p:sp>
      <p:sp>
        <p:nvSpPr>
          <p:cNvPr id="191" name="PlaceHolder 5"/>
          <p:cNvSpPr>
            <a:spLocks noGrp="1"/>
          </p:cNvSpPr>
          <p:nvPr>
            <p:ph type="sldNum"/>
          </p:nvPr>
        </p:nvSpPr>
        <p:spPr>
          <a:xfrm>
            <a:off x="8647200" y="6408720"/>
            <a:ext cx="366480" cy="365040"/>
          </a:xfrm>
          <a:prstGeom prst="rect">
            <a:avLst/>
          </a:prstGeom>
        </p:spPr>
        <p:txBody>
          <a:bodyPr lIns="90000" rIns="90000" tIns="46800" bIns="46800" anchor="b"/>
          <a:p>
            <a:pPr algn="r">
              <a:lnSpc>
                <a:spcPct val="100000"/>
              </a:lnSpc>
            </a:pPr>
            <a:fld id="{5A2D3B95-6F47-40FD-946D-4EE15CF24D4A}" type="slidenum">
              <a:rPr b="0" lang="sv-SE" sz="1000" spc="-1" strike="noStrike">
                <a:latin typeface="Lucida Sans Unicode"/>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228" name="CustomShape 1"/>
          <p:cNvSpPr/>
          <p:nvPr/>
        </p:nvSpPr>
        <p:spPr>
          <a:xfrm>
            <a:off x="500040" y="5945040"/>
            <a:ext cx="4940280" cy="920880"/>
          </a:xfrm>
          <a:custGeom>
            <a:avLst/>
            <a:gdLst/>
            <a:ahLst/>
            <a:rect l="l" t="t" r="r" b="b"/>
            <a:pathLst>
              <a:path w="7485" h="337">
                <a:moveTo>
                  <a:pt x="0" y="2"/>
                </a:moveTo>
                <a:lnTo>
                  <a:pt x="7485" y="337"/>
                </a:lnTo>
                <a:lnTo>
                  <a:pt x="5558" y="337"/>
                </a:lnTo>
                <a:lnTo>
                  <a:pt x="1" y="0"/>
                </a:lnTo>
              </a:path>
            </a:pathLst>
          </a:custGeom>
          <a:solidFill>
            <a:srgbClr val="9fcbdc">
              <a:alpha val="40000"/>
            </a:srgbClr>
          </a:solidFill>
          <a:ln>
            <a:noFill/>
          </a:ln>
        </p:spPr>
        <p:style>
          <a:lnRef idx="0"/>
          <a:fillRef idx="0"/>
          <a:effectRef idx="0"/>
          <a:fontRef idx="minor"/>
        </p:style>
      </p:sp>
      <p:sp>
        <p:nvSpPr>
          <p:cNvPr id="229" name="CustomShape 2"/>
          <p:cNvSpPr/>
          <p:nvPr/>
        </p:nvSpPr>
        <p:spPr>
          <a:xfrm>
            <a:off x="485640" y="5938920"/>
            <a:ext cx="3691080" cy="933480"/>
          </a:xfrm>
          <a:custGeom>
            <a:avLst/>
            <a:gdLst/>
            <a:ahLst/>
            <a:rect l="l" t="t" r="r" b="b"/>
            <a:pathLst>
              <a:path w="5591" h="588">
                <a:moveTo>
                  <a:pt x="0" y="0"/>
                </a:moveTo>
                <a:lnTo>
                  <a:pt x="5591" y="585"/>
                </a:lnTo>
                <a:lnTo>
                  <a:pt x="4415" y="588"/>
                </a:lnTo>
                <a:lnTo>
                  <a:pt x="12" y="4"/>
                </a:lnTo>
              </a:path>
            </a:pathLst>
          </a:custGeom>
          <a:solidFill>
            <a:srgbClr val="000000"/>
          </a:solidFill>
          <a:ln>
            <a:noFill/>
          </a:ln>
        </p:spPr>
        <p:style>
          <a:lnRef idx="0"/>
          <a:fillRef idx="0"/>
          <a:effectRef idx="0"/>
          <a:fontRef idx="minor"/>
        </p:style>
      </p:sp>
      <p:pic>
        <p:nvPicPr>
          <p:cNvPr id="230" name="Rätvinklig triangel 13" descr=""/>
          <p:cNvPicPr/>
          <p:nvPr/>
        </p:nvPicPr>
        <p:blipFill>
          <a:blip r:embed="rId3"/>
          <a:stretch/>
        </p:blipFill>
        <p:spPr>
          <a:xfrm>
            <a:off x="-12600" y="5784840"/>
            <a:ext cx="3414600" cy="1092240"/>
          </a:xfrm>
          <a:prstGeom prst="rect">
            <a:avLst/>
          </a:prstGeom>
          <a:ln>
            <a:noFill/>
          </a:ln>
        </p:spPr>
      </p:pic>
      <p:sp>
        <p:nvSpPr>
          <p:cNvPr id="231" name="CustomShape 3"/>
          <p:cNvSpPr/>
          <p:nvPr/>
        </p:nvSpPr>
        <p:spPr>
          <a:xfrm>
            <a:off x="277920" y="6421320"/>
            <a:ext cx="1700280" cy="360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232" name="Rak 14" descr=""/>
          <p:cNvPicPr/>
          <p:nvPr/>
        </p:nvPicPr>
        <p:blipFill>
          <a:blip r:embed="rId4"/>
          <a:stretch/>
        </p:blipFill>
        <p:spPr>
          <a:xfrm>
            <a:off x="-19080" y="5772240"/>
            <a:ext cx="3421080" cy="1109520"/>
          </a:xfrm>
          <a:prstGeom prst="rect">
            <a:avLst/>
          </a:prstGeom>
          <a:ln>
            <a:noFill/>
          </a:ln>
        </p:spPr>
      </p:pic>
      <p:sp>
        <p:nvSpPr>
          <p:cNvPr id="233" name="PlaceHolder 4"/>
          <p:cNvSpPr>
            <a:spLocks noGrp="1"/>
          </p:cNvSpPr>
          <p:nvPr>
            <p:ph type="title"/>
          </p:nvPr>
        </p:nvSpPr>
        <p:spPr>
          <a:xfrm>
            <a:off x="457200" y="274320"/>
            <a:ext cx="8229600" cy="1143000"/>
          </a:xfrm>
          <a:prstGeom prst="rect">
            <a:avLst/>
          </a:prstGeom>
        </p:spPr>
        <p:txBody>
          <a:bodyPr lIns="90000" rIns="90000" tIns="46800" bIns="46800" anchor="ctr"/>
          <a:p>
            <a:r>
              <a:rPr b="1" lang="en-US" sz="4100" spc="-1" strike="noStrike">
                <a:solidFill>
                  <a:srgbClr val="def5fa"/>
                </a:solidFill>
                <a:latin typeface="Lucida Sans Unicode"/>
              </a:rPr>
              <a:t>Click to edit the title text format</a:t>
            </a:r>
            <a:endParaRPr b="1" lang="en-US" sz="4100" spc="-1" strike="noStrike">
              <a:solidFill>
                <a:srgbClr val="def5fa"/>
              </a:solidFill>
              <a:latin typeface="Lucida Sans Unicode"/>
            </a:endParaRPr>
          </a:p>
        </p:txBody>
      </p:sp>
      <p:sp>
        <p:nvSpPr>
          <p:cNvPr id="234" name="PlaceHolder 5"/>
          <p:cNvSpPr>
            <a:spLocks noGrp="1"/>
          </p:cNvSpPr>
          <p:nvPr>
            <p:ph type="body"/>
          </p:nvPr>
        </p:nvSpPr>
        <p:spPr>
          <a:xfrm>
            <a:off x="457200" y="1481040"/>
            <a:ext cx="8229600" cy="4525920"/>
          </a:xfrm>
          <a:prstGeom prst="rect">
            <a:avLst/>
          </a:prstGeom>
        </p:spPr>
        <p:txBody>
          <a:bodyPr lIns="90000" rIns="90000" tIns="46800" bIns="46800">
            <a:normAutofit/>
          </a:bodyPr>
          <a:p>
            <a:pPr marL="365040" indent="-255600">
              <a:spcBef>
                <a:spcPts val="400"/>
              </a:spcBef>
              <a:buClr>
                <a:srgbClr val="2da2bf"/>
              </a:buClr>
              <a:buSzPct val="68000"/>
              <a:buFont typeface="Wingdings 3" charset="2"/>
              <a:buChar char=""/>
            </a:pPr>
            <a:r>
              <a:rPr b="0" lang="en-US" sz="2700" spc="-1" strike="noStrike">
                <a:solidFill>
                  <a:srgbClr val="ffffff"/>
                </a:solidFill>
                <a:latin typeface="Lucida Sans Unicode"/>
              </a:rPr>
              <a:t>Click to edit the outline text format</a:t>
            </a:r>
            <a:endParaRPr b="0" lang="en-US" sz="2700" spc="-1" strike="noStrike">
              <a:solidFill>
                <a:srgbClr val="ffffff"/>
              </a:solidFill>
              <a:latin typeface="Lucida Sans Unicode"/>
            </a:endParaRPr>
          </a:p>
          <a:p>
            <a:pPr lvl="1" marL="620640" indent="-228600">
              <a:spcBef>
                <a:spcPts val="400"/>
              </a:spcBef>
              <a:buClr>
                <a:srgbClr val="2da2bf"/>
              </a:buClr>
              <a:buFont typeface="Verdana"/>
              <a:buChar char="◦"/>
            </a:pPr>
            <a:r>
              <a:rPr b="0" lang="en-US" sz="2700" spc="-1" strike="noStrike">
                <a:solidFill>
                  <a:srgbClr val="ffffff"/>
                </a:solidFill>
                <a:latin typeface="Lucida Sans Unicode"/>
              </a:rPr>
              <a:t>Second Outline Level</a:t>
            </a:r>
            <a:endParaRPr b="0" lang="en-US" sz="2700" spc="-1" strike="noStrike">
              <a:solidFill>
                <a:srgbClr val="ffffff"/>
              </a:solidFill>
              <a:latin typeface="Lucida Sans Unicode"/>
            </a:endParaRPr>
          </a:p>
          <a:p>
            <a:pPr lvl="2" marL="858600" indent="-228600">
              <a:spcBef>
                <a:spcPts val="400"/>
              </a:spcBef>
              <a:buClr>
                <a:srgbClr val="da1f28"/>
              </a:buClr>
              <a:buFont typeface="Wingdings 2" charset="2"/>
              <a:buChar char=""/>
            </a:pPr>
            <a:r>
              <a:rPr b="0" lang="en-US" sz="2700" spc="-1" strike="noStrike">
                <a:solidFill>
                  <a:srgbClr val="ffffff"/>
                </a:solidFill>
                <a:latin typeface="Lucida Sans Unicode"/>
              </a:rPr>
              <a:t>Third Outline Level</a:t>
            </a:r>
            <a:endParaRPr b="0" lang="en-US" sz="2700" spc="-1" strike="noStrike">
              <a:solidFill>
                <a:srgbClr val="ffffff"/>
              </a:solidFill>
              <a:latin typeface="Lucida Sans Unicode"/>
            </a:endParaRPr>
          </a:p>
          <a:p>
            <a:pPr lvl="3" marL="1143000" indent="-228600">
              <a:spcBef>
                <a:spcPts val="400"/>
              </a:spcBef>
              <a:buClr>
                <a:srgbClr val="da1f28"/>
              </a:buClr>
              <a:buFont typeface="Wingdings 2" charset="2"/>
              <a:buChar char=""/>
            </a:pPr>
            <a:r>
              <a:rPr b="0" lang="en-US" sz="2700" spc="-1" strike="noStrike">
                <a:solidFill>
                  <a:srgbClr val="ffffff"/>
                </a:solidFill>
                <a:latin typeface="Lucida Sans Unicode"/>
              </a:rPr>
              <a:t>Fourth Outline Level</a:t>
            </a:r>
            <a:endParaRPr b="0" lang="en-US" sz="2700" spc="-1" strike="noStrike">
              <a:solidFill>
                <a:srgbClr val="ffffff"/>
              </a:solidFill>
              <a:latin typeface="Lucida Sans Unicode"/>
            </a:endParaRPr>
          </a:p>
          <a:p>
            <a:pPr lvl="4" marL="1371600" indent="-228600">
              <a:spcBef>
                <a:spcPts val="400"/>
              </a:spcBef>
              <a:buClr>
                <a:srgbClr val="da1f28"/>
              </a:buClr>
              <a:buFont typeface="Wingdings 2" charset="2"/>
              <a:buChar char=""/>
            </a:pPr>
            <a:r>
              <a:rPr b="0" lang="en-US" sz="2700" spc="-1" strike="noStrike">
                <a:solidFill>
                  <a:srgbClr val="ffffff"/>
                </a:solidFill>
                <a:latin typeface="Lucida Sans Unicode"/>
              </a:rPr>
              <a:t>Fifth Outline Level</a:t>
            </a:r>
            <a:endParaRPr b="0" lang="en-US" sz="2700" spc="-1" strike="noStrike">
              <a:solidFill>
                <a:srgbClr val="ffffff"/>
              </a:solidFill>
              <a:latin typeface="Lucida Sans Unicode"/>
            </a:endParaRPr>
          </a:p>
          <a:p>
            <a:pPr lvl="5" marL="1371600" indent="-228600">
              <a:spcBef>
                <a:spcPts val="400"/>
              </a:spcBef>
              <a:buClr>
                <a:srgbClr val="da1f28"/>
              </a:buClr>
              <a:buFont typeface="Wingdings 2" charset="2"/>
              <a:buChar char=""/>
            </a:pPr>
            <a:r>
              <a:rPr b="0" lang="en-US" sz="2700" spc="-1" strike="noStrike">
                <a:solidFill>
                  <a:srgbClr val="ffffff"/>
                </a:solidFill>
                <a:latin typeface="Lucida Sans Unicode"/>
              </a:rPr>
              <a:t>Sixth Outline Level</a:t>
            </a:r>
            <a:endParaRPr b="0" lang="en-US" sz="2700" spc="-1" strike="noStrike">
              <a:solidFill>
                <a:srgbClr val="ffffff"/>
              </a:solidFill>
              <a:latin typeface="Lucida Sans Unicode"/>
            </a:endParaRPr>
          </a:p>
          <a:p>
            <a:pPr lvl="6" marL="1371600" indent="-228600">
              <a:spcBef>
                <a:spcPts val="400"/>
              </a:spcBef>
              <a:buClr>
                <a:srgbClr val="da1f28"/>
              </a:buClr>
              <a:buFont typeface="Wingdings 2" charset="2"/>
              <a:buChar char=""/>
            </a:pPr>
            <a:r>
              <a:rPr b="0" lang="en-US" sz="2700" spc="-1" strike="noStrike">
                <a:solidFill>
                  <a:srgbClr val="ffffff"/>
                </a:solidFill>
                <a:latin typeface="Lucida Sans Unicode"/>
              </a:rPr>
              <a:t>Seventh Outline Level</a:t>
            </a:r>
            <a:endParaRPr b="0" lang="en-US" sz="2700" spc="-1" strike="noStrike">
              <a:solidFill>
                <a:srgbClr val="ffffff"/>
              </a:solidFill>
              <a:latin typeface="Lucida Sans Unicode"/>
            </a:endParaRPr>
          </a:p>
        </p:txBody>
      </p:sp>
      <p:sp>
        <p:nvSpPr>
          <p:cNvPr id="235" name="PlaceHolder 6"/>
          <p:cNvSpPr>
            <a:spLocks noGrp="1"/>
          </p:cNvSpPr>
          <p:nvPr>
            <p:ph type="dt"/>
          </p:nvPr>
        </p:nvSpPr>
        <p:spPr>
          <a:xfrm>
            <a:off x="6727680" y="6408720"/>
            <a:ext cx="1919520" cy="365040"/>
          </a:xfrm>
          <a:prstGeom prst="rect">
            <a:avLst/>
          </a:prstGeom>
        </p:spPr>
        <p:txBody>
          <a:bodyPr lIns="90000" rIns="90000" tIns="46800" bIns="46800" anchor="b"/>
          <a:p>
            <a:pPr>
              <a:lnSpc>
                <a:spcPct val="100000"/>
              </a:lnSpc>
            </a:pPr>
            <a:r>
              <a:rPr b="0" lang="sv-SE" sz="1000" spc="-1" strike="noStrike">
                <a:latin typeface="Lucida Sans Unicode"/>
              </a:rPr>
              <a:t>&lt;date/time&gt;</a:t>
            </a:r>
            <a:endParaRPr b="0" lang="en-US" sz="1000" spc="-1" strike="noStrike">
              <a:latin typeface="Times New Roman"/>
            </a:endParaRPr>
          </a:p>
        </p:txBody>
      </p:sp>
      <p:sp>
        <p:nvSpPr>
          <p:cNvPr id="236" name="PlaceHolder 7"/>
          <p:cNvSpPr>
            <a:spLocks noGrp="1"/>
          </p:cNvSpPr>
          <p:nvPr>
            <p:ph type="ftr"/>
          </p:nvPr>
        </p:nvSpPr>
        <p:spPr>
          <a:xfrm>
            <a:off x="4379400" y="6408720"/>
            <a:ext cx="2351160" cy="365040"/>
          </a:xfrm>
          <a:prstGeom prst="rect">
            <a:avLst/>
          </a:prstGeom>
        </p:spPr>
        <p:txBody>
          <a:bodyPr lIns="90000" rIns="90000" tIns="46800" bIns="46800" anchor="b"/>
          <a:p>
            <a:pPr/>
            <a:endParaRPr b="0" lang="en-US" sz="1800" spc="-1" strike="noStrike">
              <a:solidFill>
                <a:srgbClr val="000000"/>
              </a:solidFill>
              <a:latin typeface="Arial"/>
            </a:endParaRPr>
          </a:p>
        </p:txBody>
      </p:sp>
      <p:sp>
        <p:nvSpPr>
          <p:cNvPr id="237" name="PlaceHolder 8"/>
          <p:cNvSpPr>
            <a:spLocks noGrp="1"/>
          </p:cNvSpPr>
          <p:nvPr>
            <p:ph type="sldNum"/>
          </p:nvPr>
        </p:nvSpPr>
        <p:spPr>
          <a:xfrm>
            <a:off x="8647200" y="6408720"/>
            <a:ext cx="366480" cy="365040"/>
          </a:xfrm>
          <a:prstGeom prst="rect">
            <a:avLst/>
          </a:prstGeom>
        </p:spPr>
        <p:txBody>
          <a:bodyPr lIns="90000" rIns="90000" tIns="46800" bIns="46800" anchor="b"/>
          <a:p>
            <a:pPr algn="r">
              <a:lnSpc>
                <a:spcPct val="100000"/>
              </a:lnSpc>
            </a:pPr>
            <a:fld id="{0E4F824F-C10A-433F-85AD-86280628BD39}" type="slidenum">
              <a:rPr b="0" lang="sv-SE" sz="1000" spc="-1" strike="noStrike">
                <a:latin typeface="Lucida Sans Unicode"/>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74320"/>
            <a:ext cx="8229600" cy="1143000"/>
          </a:xfrm>
          <a:prstGeom prst="rect">
            <a:avLst/>
          </a:prstGeom>
        </p:spPr>
        <p:txBody>
          <a:bodyPr lIns="90000" rIns="90000" tIns="46800" bIns="46800" anchor="ctr"/>
          <a:p>
            <a:r>
              <a:rPr b="1" lang="en-US" sz="4100" spc="-1" strike="noStrike">
                <a:solidFill>
                  <a:srgbClr val="464646"/>
                </a:solidFill>
                <a:latin typeface="Lucida Sans Unicode"/>
              </a:rPr>
              <a:t>Click to edit the title text format</a:t>
            </a:r>
            <a:endParaRPr b="1" lang="en-US" sz="4100" spc="-1" strike="noStrike">
              <a:solidFill>
                <a:srgbClr val="464646"/>
              </a:solidFill>
              <a:latin typeface="Lucida Sans Unicode"/>
            </a:endParaRPr>
          </a:p>
        </p:txBody>
      </p:sp>
      <p:sp>
        <p:nvSpPr>
          <p:cNvPr id="275" name="PlaceHolder 2"/>
          <p:cNvSpPr>
            <a:spLocks noGrp="1"/>
          </p:cNvSpPr>
          <p:nvPr>
            <p:ph type="body"/>
          </p:nvPr>
        </p:nvSpPr>
        <p:spPr>
          <a:xfrm>
            <a:off x="457200" y="1481040"/>
            <a:ext cx="8229600" cy="4525920"/>
          </a:xfrm>
          <a:prstGeom prst="rect">
            <a:avLst/>
          </a:prstGeom>
        </p:spPr>
        <p:txBody>
          <a:bodyPr lIns="90000" rIns="90000" tIns="46800" bIns="46800">
            <a:normAutofit/>
          </a:bodyPr>
          <a:p>
            <a:pPr marL="365040" indent="-255600">
              <a:spcBef>
                <a:spcPts val="400"/>
              </a:spcBef>
              <a:buClr>
                <a:srgbClr val="2da2bf"/>
              </a:buClr>
              <a:buSzPct val="68000"/>
              <a:buFont typeface="Wingdings 3" charset="2"/>
              <a:buChar char=""/>
            </a:pPr>
            <a:r>
              <a:rPr b="0" lang="en-US" sz="2700" spc="-1" strike="noStrike">
                <a:solidFill>
                  <a:srgbClr val="000000"/>
                </a:solidFill>
                <a:latin typeface="Lucida Sans Unicode"/>
              </a:rPr>
              <a:t>Click to edit the outline text format</a:t>
            </a:r>
            <a:endParaRPr b="0" lang="en-US" sz="2700" spc="-1" strike="noStrike">
              <a:solidFill>
                <a:srgbClr val="000000"/>
              </a:solidFill>
              <a:latin typeface="Lucida Sans Unicode"/>
            </a:endParaRPr>
          </a:p>
          <a:p>
            <a:pPr lvl="1" marL="620640" indent="-228600">
              <a:spcBef>
                <a:spcPts val="400"/>
              </a:spcBef>
              <a:buClr>
                <a:srgbClr val="2da2bf"/>
              </a:buClr>
              <a:buFont typeface="Verdana"/>
              <a:buChar char="◦"/>
            </a:pPr>
            <a:r>
              <a:rPr b="0" lang="en-US" sz="2700" spc="-1" strike="noStrike">
                <a:solidFill>
                  <a:srgbClr val="000000"/>
                </a:solidFill>
                <a:latin typeface="Lucida Sans Unicode"/>
              </a:rPr>
              <a:t>Second Outline Level</a:t>
            </a:r>
            <a:endParaRPr b="0" lang="en-US" sz="2700" spc="-1" strike="noStrike">
              <a:solidFill>
                <a:srgbClr val="000000"/>
              </a:solidFill>
              <a:latin typeface="Lucida Sans Unicode"/>
            </a:endParaRPr>
          </a:p>
          <a:p>
            <a:pPr lvl="2" marL="858600" indent="-228600">
              <a:spcBef>
                <a:spcPts val="400"/>
              </a:spcBef>
              <a:buClr>
                <a:srgbClr val="da1f28"/>
              </a:buClr>
              <a:buFont typeface="Wingdings 2" charset="2"/>
              <a:buChar char=""/>
            </a:pPr>
            <a:r>
              <a:rPr b="0" lang="en-US" sz="2700" spc="-1" strike="noStrike">
                <a:solidFill>
                  <a:srgbClr val="000000"/>
                </a:solidFill>
                <a:latin typeface="Lucida Sans Unicode"/>
              </a:rPr>
              <a:t>Third Outline Level</a:t>
            </a:r>
            <a:endParaRPr b="0" lang="en-US" sz="2700" spc="-1" strike="noStrike">
              <a:solidFill>
                <a:srgbClr val="000000"/>
              </a:solidFill>
              <a:latin typeface="Lucida Sans Unicode"/>
            </a:endParaRPr>
          </a:p>
          <a:p>
            <a:pPr lvl="3" marL="1143000" indent="-228600">
              <a:spcBef>
                <a:spcPts val="400"/>
              </a:spcBef>
              <a:buClr>
                <a:srgbClr val="da1f28"/>
              </a:buClr>
              <a:buFont typeface="Wingdings 2" charset="2"/>
              <a:buChar char=""/>
            </a:pPr>
            <a:r>
              <a:rPr b="0" lang="en-US" sz="2700" spc="-1" strike="noStrike">
                <a:solidFill>
                  <a:srgbClr val="000000"/>
                </a:solidFill>
                <a:latin typeface="Lucida Sans Unicode"/>
              </a:rPr>
              <a:t>Fourth Outline Level</a:t>
            </a:r>
            <a:endParaRPr b="0" lang="en-US" sz="2700" spc="-1" strike="noStrike">
              <a:solidFill>
                <a:srgbClr val="000000"/>
              </a:solidFill>
              <a:latin typeface="Lucida Sans Unicode"/>
            </a:endParaRPr>
          </a:p>
          <a:p>
            <a:pPr lvl="4" marL="1371600" indent="-228600">
              <a:spcBef>
                <a:spcPts val="400"/>
              </a:spcBef>
              <a:buClr>
                <a:srgbClr val="da1f28"/>
              </a:buClr>
              <a:buFont typeface="Wingdings 2" charset="2"/>
              <a:buChar char=""/>
            </a:pPr>
            <a:r>
              <a:rPr b="0" lang="en-US" sz="2700" spc="-1" strike="noStrike">
                <a:solidFill>
                  <a:srgbClr val="000000"/>
                </a:solidFill>
                <a:latin typeface="Lucida Sans Unicode"/>
              </a:rPr>
              <a:t>Fifth Outline Level</a:t>
            </a:r>
            <a:endParaRPr b="0" lang="en-US" sz="2700" spc="-1" strike="noStrike">
              <a:solidFill>
                <a:srgbClr val="000000"/>
              </a:solidFill>
              <a:latin typeface="Lucida Sans Unicode"/>
            </a:endParaRPr>
          </a:p>
          <a:p>
            <a:pPr lvl="5" marL="1371600" indent="-228600">
              <a:spcBef>
                <a:spcPts val="400"/>
              </a:spcBef>
              <a:buClr>
                <a:srgbClr val="da1f28"/>
              </a:buClr>
              <a:buFont typeface="Wingdings 2" charset="2"/>
              <a:buChar char=""/>
            </a:pPr>
            <a:r>
              <a:rPr b="0" lang="en-US" sz="2700" spc="-1" strike="noStrike">
                <a:solidFill>
                  <a:srgbClr val="000000"/>
                </a:solidFill>
                <a:latin typeface="Lucida Sans Unicode"/>
              </a:rPr>
              <a:t>Sixth Outline Level</a:t>
            </a:r>
            <a:endParaRPr b="0" lang="en-US" sz="2700" spc="-1" strike="noStrike">
              <a:solidFill>
                <a:srgbClr val="000000"/>
              </a:solidFill>
              <a:latin typeface="Lucida Sans Unicode"/>
            </a:endParaRPr>
          </a:p>
          <a:p>
            <a:pPr lvl="6" marL="1371600" indent="-228600">
              <a:spcBef>
                <a:spcPts val="400"/>
              </a:spcBef>
              <a:buClr>
                <a:srgbClr val="da1f28"/>
              </a:buClr>
              <a:buFont typeface="Wingdings 2" charset="2"/>
              <a:buChar char=""/>
            </a:pPr>
            <a:r>
              <a:rPr b="0" lang="en-US" sz="2700" spc="-1" strike="noStrike">
                <a:solidFill>
                  <a:srgbClr val="000000"/>
                </a:solidFill>
                <a:latin typeface="Lucida Sans Unicode"/>
              </a:rPr>
              <a:t>Seventh Outline Level</a:t>
            </a:r>
            <a:endParaRPr b="0" lang="en-US" sz="2700" spc="-1" strike="noStrike">
              <a:solidFill>
                <a:srgbClr val="000000"/>
              </a:solidFill>
              <a:latin typeface="Lucida Sans Unicode"/>
            </a:endParaRPr>
          </a:p>
        </p:txBody>
      </p:sp>
      <p:sp>
        <p:nvSpPr>
          <p:cNvPr id="276" name="PlaceHolder 3"/>
          <p:cNvSpPr>
            <a:spLocks noGrp="1"/>
          </p:cNvSpPr>
          <p:nvPr>
            <p:ph type="dt"/>
          </p:nvPr>
        </p:nvSpPr>
        <p:spPr>
          <a:xfrm>
            <a:off x="6727680" y="6408720"/>
            <a:ext cx="1919520" cy="365040"/>
          </a:xfrm>
          <a:prstGeom prst="rect">
            <a:avLst/>
          </a:prstGeom>
        </p:spPr>
        <p:txBody>
          <a:bodyPr lIns="90000" rIns="90000" tIns="46800" bIns="46800" anchor="b"/>
          <a:p>
            <a:pPr>
              <a:lnSpc>
                <a:spcPct val="100000"/>
              </a:lnSpc>
            </a:pPr>
            <a:r>
              <a:rPr b="0" lang="sv-SE" sz="1000" spc="-1" strike="noStrike">
                <a:latin typeface="Lucida Sans Unicode"/>
              </a:rPr>
              <a:t>&lt;date/time&gt;</a:t>
            </a:r>
            <a:endParaRPr b="0" lang="en-US" sz="1000" spc="-1" strike="noStrike">
              <a:latin typeface="Times New Roman"/>
            </a:endParaRPr>
          </a:p>
        </p:txBody>
      </p:sp>
      <p:sp>
        <p:nvSpPr>
          <p:cNvPr id="277" name="PlaceHolder 4"/>
          <p:cNvSpPr>
            <a:spLocks noGrp="1"/>
          </p:cNvSpPr>
          <p:nvPr>
            <p:ph type="ftr"/>
          </p:nvPr>
        </p:nvSpPr>
        <p:spPr>
          <a:xfrm>
            <a:off x="4379400" y="6408720"/>
            <a:ext cx="2351160" cy="365040"/>
          </a:xfrm>
          <a:prstGeom prst="rect">
            <a:avLst/>
          </a:prstGeom>
        </p:spPr>
        <p:txBody>
          <a:bodyPr lIns="90000" rIns="90000" tIns="46800" bIns="46800" anchor="b"/>
          <a:p>
            <a:pPr/>
            <a:endParaRPr b="0" lang="en-US" sz="1800" spc="-1" strike="noStrike">
              <a:solidFill>
                <a:srgbClr val="000000"/>
              </a:solidFill>
              <a:latin typeface="Arial"/>
            </a:endParaRPr>
          </a:p>
        </p:txBody>
      </p:sp>
      <p:sp>
        <p:nvSpPr>
          <p:cNvPr id="278" name="PlaceHolder 5"/>
          <p:cNvSpPr>
            <a:spLocks noGrp="1"/>
          </p:cNvSpPr>
          <p:nvPr>
            <p:ph type="sldNum"/>
          </p:nvPr>
        </p:nvSpPr>
        <p:spPr>
          <a:xfrm>
            <a:off x="8647200" y="6408720"/>
            <a:ext cx="366480" cy="365040"/>
          </a:xfrm>
          <a:prstGeom prst="rect">
            <a:avLst/>
          </a:prstGeom>
        </p:spPr>
        <p:txBody>
          <a:bodyPr lIns="90000" rIns="90000" tIns="46800" bIns="46800" anchor="b"/>
          <a:p>
            <a:pPr algn="r">
              <a:lnSpc>
                <a:spcPct val="100000"/>
              </a:lnSpc>
            </a:pPr>
            <a:fld id="{04EA1D98-5F73-4317-9856-5F23515F1A7B}" type="slidenum">
              <a:rPr b="0" lang="sv-SE" sz="1000" spc="-1" strike="noStrike">
                <a:latin typeface="Lucida Sans Unicode"/>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315" name="CustomShape 1"/>
          <p:cNvSpPr/>
          <p:nvPr/>
        </p:nvSpPr>
        <p:spPr>
          <a:xfrm>
            <a:off x="500040" y="5945040"/>
            <a:ext cx="4940280" cy="920880"/>
          </a:xfrm>
          <a:custGeom>
            <a:avLst/>
            <a:gdLst/>
            <a:ahLst/>
            <a:rect l="l" t="t" r="r" b="b"/>
            <a:pathLst>
              <a:path w="7485" h="337">
                <a:moveTo>
                  <a:pt x="0" y="2"/>
                </a:moveTo>
                <a:lnTo>
                  <a:pt x="7485" y="337"/>
                </a:lnTo>
                <a:lnTo>
                  <a:pt x="5558" y="337"/>
                </a:lnTo>
                <a:lnTo>
                  <a:pt x="1" y="0"/>
                </a:lnTo>
              </a:path>
            </a:pathLst>
          </a:custGeom>
          <a:solidFill>
            <a:srgbClr val="9fcbdc">
              <a:alpha val="40000"/>
            </a:srgbClr>
          </a:solidFill>
          <a:ln>
            <a:noFill/>
          </a:ln>
        </p:spPr>
        <p:style>
          <a:lnRef idx="0"/>
          <a:fillRef idx="0"/>
          <a:effectRef idx="0"/>
          <a:fontRef idx="minor"/>
        </p:style>
      </p:sp>
      <p:sp>
        <p:nvSpPr>
          <p:cNvPr id="316" name="CustomShape 2"/>
          <p:cNvSpPr/>
          <p:nvPr/>
        </p:nvSpPr>
        <p:spPr>
          <a:xfrm>
            <a:off x="485640" y="5938920"/>
            <a:ext cx="3691080" cy="933480"/>
          </a:xfrm>
          <a:custGeom>
            <a:avLst/>
            <a:gdLst/>
            <a:ahLst/>
            <a:rect l="l" t="t" r="r" b="b"/>
            <a:pathLst>
              <a:path w="5591" h="588">
                <a:moveTo>
                  <a:pt x="0" y="0"/>
                </a:moveTo>
                <a:lnTo>
                  <a:pt x="5591" y="585"/>
                </a:lnTo>
                <a:lnTo>
                  <a:pt x="4415" y="588"/>
                </a:lnTo>
                <a:lnTo>
                  <a:pt x="12" y="4"/>
                </a:lnTo>
              </a:path>
            </a:pathLst>
          </a:custGeom>
          <a:solidFill>
            <a:srgbClr val="000000"/>
          </a:solidFill>
          <a:ln>
            <a:noFill/>
          </a:ln>
        </p:spPr>
        <p:style>
          <a:lnRef idx="0"/>
          <a:fillRef idx="0"/>
          <a:effectRef idx="0"/>
          <a:fontRef idx="minor"/>
        </p:style>
      </p:sp>
      <p:pic>
        <p:nvPicPr>
          <p:cNvPr id="317" name="Rätvinklig triangel 16" descr=""/>
          <p:cNvPicPr/>
          <p:nvPr/>
        </p:nvPicPr>
        <p:blipFill>
          <a:blip r:embed="rId3"/>
          <a:stretch/>
        </p:blipFill>
        <p:spPr>
          <a:xfrm>
            <a:off x="-12600" y="5784840"/>
            <a:ext cx="3414600" cy="1092240"/>
          </a:xfrm>
          <a:prstGeom prst="rect">
            <a:avLst/>
          </a:prstGeom>
          <a:ln>
            <a:noFill/>
          </a:ln>
        </p:spPr>
      </p:pic>
      <p:sp>
        <p:nvSpPr>
          <p:cNvPr id="318" name="CustomShape 3"/>
          <p:cNvSpPr/>
          <p:nvPr/>
        </p:nvSpPr>
        <p:spPr>
          <a:xfrm>
            <a:off x="277920" y="6421320"/>
            <a:ext cx="1700280" cy="360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319" name="Rak 18" descr=""/>
          <p:cNvPicPr/>
          <p:nvPr/>
        </p:nvPicPr>
        <p:blipFill>
          <a:blip r:embed="rId4"/>
          <a:stretch/>
        </p:blipFill>
        <p:spPr>
          <a:xfrm>
            <a:off x="-19080" y="5772240"/>
            <a:ext cx="3421080" cy="1109520"/>
          </a:xfrm>
          <a:prstGeom prst="rect">
            <a:avLst/>
          </a:prstGeom>
          <a:ln>
            <a:noFill/>
          </a:ln>
        </p:spPr>
      </p:pic>
      <p:sp>
        <p:nvSpPr>
          <p:cNvPr id="320" name="CustomShape 4"/>
          <p:cNvSpPr/>
          <p:nvPr/>
        </p:nvSpPr>
        <p:spPr>
          <a:xfrm>
            <a:off x="8664480" y="4987800"/>
            <a:ext cx="182520" cy="228600"/>
          </a:xfrm>
          <a:custGeom>
            <a:avLst/>
            <a:gdLst/>
            <a:ahLst/>
            <a:rect l="0" t="0" r="r" b="b"/>
            <a:pathLst>
              <a:path w="509" h="637">
                <a:moveTo>
                  <a:pt x="0" y="0"/>
                </a:moveTo>
                <a:lnTo>
                  <a:pt x="254" y="0"/>
                </a:lnTo>
                <a:lnTo>
                  <a:pt x="508" y="318"/>
                </a:lnTo>
                <a:lnTo>
                  <a:pt x="254" y="636"/>
                </a:lnTo>
                <a:lnTo>
                  <a:pt x="0" y="636"/>
                </a:lnTo>
                <a:lnTo>
                  <a:pt x="254" y="318"/>
                </a:lnTo>
                <a:lnTo>
                  <a:pt x="0" y="0"/>
                </a:lnTo>
              </a:path>
            </a:pathLst>
          </a:custGeom>
          <a:gradFill>
            <a:gsLst>
              <a:gs pos="0">
                <a:srgbClr val="1389a6"/>
              </a:gs>
              <a:gs pos="100000">
                <a:srgbClr val="7fc4dd"/>
              </a:gs>
            </a:gsLst>
            <a:lin ang="16200000"/>
          </a:gradFill>
          <a:ln w="3240">
            <a:solidFill>
              <a:srgbClr val="1e768c"/>
            </a:solidFill>
            <a:miter/>
          </a:ln>
          <a:effectLst>
            <a:outerShdw dist="12600" dir="5400000">
              <a:srgbClr val="000000">
                <a:alpha val="46000"/>
              </a:srgbClr>
            </a:outerShdw>
          </a:effectLst>
        </p:spPr>
        <p:style>
          <a:lnRef idx="0"/>
          <a:fillRef idx="0"/>
          <a:effectRef idx="0"/>
          <a:fontRef idx="minor"/>
        </p:style>
      </p:sp>
      <p:sp>
        <p:nvSpPr>
          <p:cNvPr id="321" name="CustomShape 5"/>
          <p:cNvSpPr/>
          <p:nvPr/>
        </p:nvSpPr>
        <p:spPr>
          <a:xfrm>
            <a:off x="8477280" y="4987800"/>
            <a:ext cx="182520" cy="228600"/>
          </a:xfrm>
          <a:custGeom>
            <a:avLst/>
            <a:gdLst/>
            <a:ahLst/>
            <a:rect l="0" t="0" r="r" b="b"/>
            <a:pathLst>
              <a:path w="509" h="637">
                <a:moveTo>
                  <a:pt x="0" y="0"/>
                </a:moveTo>
                <a:lnTo>
                  <a:pt x="254" y="0"/>
                </a:lnTo>
                <a:lnTo>
                  <a:pt x="508" y="318"/>
                </a:lnTo>
                <a:lnTo>
                  <a:pt x="254" y="636"/>
                </a:lnTo>
                <a:lnTo>
                  <a:pt x="0" y="636"/>
                </a:lnTo>
                <a:lnTo>
                  <a:pt x="254" y="318"/>
                </a:lnTo>
                <a:lnTo>
                  <a:pt x="0" y="0"/>
                </a:lnTo>
              </a:path>
            </a:pathLst>
          </a:custGeom>
          <a:gradFill>
            <a:gsLst>
              <a:gs pos="0">
                <a:srgbClr val="1389a6"/>
              </a:gs>
              <a:gs pos="100000">
                <a:srgbClr val="7fc4dd"/>
              </a:gs>
            </a:gsLst>
            <a:lin ang="16200000"/>
          </a:gradFill>
          <a:ln w="3240">
            <a:solidFill>
              <a:srgbClr val="1e768c"/>
            </a:solidFill>
            <a:miter/>
          </a:ln>
          <a:effectLst>
            <a:outerShdw dist="12600" dir="5400000">
              <a:srgbClr val="000000">
                <a:alpha val="46000"/>
              </a:srgbClr>
            </a:outerShdw>
          </a:effectLst>
        </p:spPr>
        <p:style>
          <a:lnRef idx="0"/>
          <a:fillRef idx="0"/>
          <a:effectRef idx="0"/>
          <a:fontRef idx="minor"/>
        </p:style>
      </p:sp>
      <p:sp>
        <p:nvSpPr>
          <p:cNvPr id="322" name="PlaceHolder 6"/>
          <p:cNvSpPr>
            <a:spLocks noGrp="1"/>
          </p:cNvSpPr>
          <p:nvPr>
            <p:ph type="title"/>
          </p:nvPr>
        </p:nvSpPr>
        <p:spPr>
          <a:xfrm>
            <a:off x="457200" y="274320"/>
            <a:ext cx="8229600" cy="1143000"/>
          </a:xfrm>
          <a:prstGeom prst="rect">
            <a:avLst/>
          </a:prstGeom>
        </p:spPr>
        <p:txBody>
          <a:bodyPr lIns="90000" rIns="90000" tIns="46800" bIns="46800" anchor="ctr"/>
          <a:p>
            <a:r>
              <a:rPr b="1" lang="en-US" sz="4100" spc="-1" strike="noStrike">
                <a:solidFill>
                  <a:srgbClr val="def5fa"/>
                </a:solidFill>
                <a:latin typeface="Lucida Sans Unicode"/>
              </a:rPr>
              <a:t>Click to edit the title text format</a:t>
            </a:r>
            <a:endParaRPr b="1" lang="en-US" sz="4100" spc="-1" strike="noStrike">
              <a:solidFill>
                <a:srgbClr val="def5fa"/>
              </a:solidFill>
              <a:latin typeface="Lucida Sans Unicode"/>
            </a:endParaRPr>
          </a:p>
        </p:txBody>
      </p:sp>
      <p:sp>
        <p:nvSpPr>
          <p:cNvPr id="323" name="PlaceHolder 7"/>
          <p:cNvSpPr>
            <a:spLocks noGrp="1"/>
          </p:cNvSpPr>
          <p:nvPr>
            <p:ph type="body"/>
          </p:nvPr>
        </p:nvSpPr>
        <p:spPr>
          <a:xfrm>
            <a:off x="457200" y="1481040"/>
            <a:ext cx="8229600" cy="4525920"/>
          </a:xfrm>
          <a:prstGeom prst="rect">
            <a:avLst/>
          </a:prstGeom>
        </p:spPr>
        <p:txBody>
          <a:bodyPr lIns="90000" rIns="90000" tIns="46800" bIns="46800">
            <a:normAutofit/>
          </a:bodyPr>
          <a:p>
            <a:pPr marL="365040" indent="-255600">
              <a:spcBef>
                <a:spcPts val="400"/>
              </a:spcBef>
              <a:buClr>
                <a:srgbClr val="2da2bf"/>
              </a:buClr>
              <a:buSzPct val="68000"/>
              <a:buFont typeface="Wingdings 3" charset="2"/>
              <a:buChar char=""/>
            </a:pPr>
            <a:r>
              <a:rPr b="0" lang="en-US" sz="2700" spc="-1" strike="noStrike">
                <a:solidFill>
                  <a:srgbClr val="ffffff"/>
                </a:solidFill>
                <a:latin typeface="Lucida Sans Unicode"/>
              </a:rPr>
              <a:t>Click to edit the outline text format</a:t>
            </a:r>
            <a:endParaRPr b="0" lang="en-US" sz="2700" spc="-1" strike="noStrike">
              <a:solidFill>
                <a:srgbClr val="ffffff"/>
              </a:solidFill>
              <a:latin typeface="Lucida Sans Unicode"/>
            </a:endParaRPr>
          </a:p>
          <a:p>
            <a:pPr lvl="1" marL="620640" indent="-228600">
              <a:spcBef>
                <a:spcPts val="400"/>
              </a:spcBef>
              <a:buClr>
                <a:srgbClr val="2da2bf"/>
              </a:buClr>
              <a:buFont typeface="Verdana"/>
              <a:buChar char="◦"/>
            </a:pPr>
            <a:r>
              <a:rPr b="0" lang="en-US" sz="2700" spc="-1" strike="noStrike">
                <a:solidFill>
                  <a:srgbClr val="ffffff"/>
                </a:solidFill>
                <a:latin typeface="Lucida Sans Unicode"/>
              </a:rPr>
              <a:t>Second Outline Level</a:t>
            </a:r>
            <a:endParaRPr b="0" lang="en-US" sz="2700" spc="-1" strike="noStrike">
              <a:solidFill>
                <a:srgbClr val="ffffff"/>
              </a:solidFill>
              <a:latin typeface="Lucida Sans Unicode"/>
            </a:endParaRPr>
          </a:p>
          <a:p>
            <a:pPr lvl="2" marL="858600" indent="-228600">
              <a:spcBef>
                <a:spcPts val="400"/>
              </a:spcBef>
              <a:buClr>
                <a:srgbClr val="da1f28"/>
              </a:buClr>
              <a:buFont typeface="Wingdings 2" charset="2"/>
              <a:buChar char=""/>
            </a:pPr>
            <a:r>
              <a:rPr b="0" lang="en-US" sz="2700" spc="-1" strike="noStrike">
                <a:solidFill>
                  <a:srgbClr val="ffffff"/>
                </a:solidFill>
                <a:latin typeface="Lucida Sans Unicode"/>
              </a:rPr>
              <a:t>Third Outline Level</a:t>
            </a:r>
            <a:endParaRPr b="0" lang="en-US" sz="2700" spc="-1" strike="noStrike">
              <a:solidFill>
                <a:srgbClr val="ffffff"/>
              </a:solidFill>
              <a:latin typeface="Lucida Sans Unicode"/>
            </a:endParaRPr>
          </a:p>
          <a:p>
            <a:pPr lvl="3" marL="1143000" indent="-228600">
              <a:spcBef>
                <a:spcPts val="400"/>
              </a:spcBef>
              <a:buClr>
                <a:srgbClr val="da1f28"/>
              </a:buClr>
              <a:buFont typeface="Wingdings 2" charset="2"/>
              <a:buChar char=""/>
            </a:pPr>
            <a:r>
              <a:rPr b="0" lang="en-US" sz="2700" spc="-1" strike="noStrike">
                <a:solidFill>
                  <a:srgbClr val="ffffff"/>
                </a:solidFill>
                <a:latin typeface="Lucida Sans Unicode"/>
              </a:rPr>
              <a:t>Fourth Outline Level</a:t>
            </a:r>
            <a:endParaRPr b="0" lang="en-US" sz="2700" spc="-1" strike="noStrike">
              <a:solidFill>
                <a:srgbClr val="ffffff"/>
              </a:solidFill>
              <a:latin typeface="Lucida Sans Unicode"/>
            </a:endParaRPr>
          </a:p>
          <a:p>
            <a:pPr lvl="4" marL="1371600" indent="-228600">
              <a:spcBef>
                <a:spcPts val="400"/>
              </a:spcBef>
              <a:buClr>
                <a:srgbClr val="da1f28"/>
              </a:buClr>
              <a:buFont typeface="Wingdings 2" charset="2"/>
              <a:buChar char=""/>
            </a:pPr>
            <a:r>
              <a:rPr b="0" lang="en-US" sz="2700" spc="-1" strike="noStrike">
                <a:solidFill>
                  <a:srgbClr val="ffffff"/>
                </a:solidFill>
                <a:latin typeface="Lucida Sans Unicode"/>
              </a:rPr>
              <a:t>Fifth Outline Level</a:t>
            </a:r>
            <a:endParaRPr b="0" lang="en-US" sz="2700" spc="-1" strike="noStrike">
              <a:solidFill>
                <a:srgbClr val="ffffff"/>
              </a:solidFill>
              <a:latin typeface="Lucida Sans Unicode"/>
            </a:endParaRPr>
          </a:p>
          <a:p>
            <a:pPr lvl="5" marL="1371600" indent="-228600">
              <a:spcBef>
                <a:spcPts val="400"/>
              </a:spcBef>
              <a:buClr>
                <a:srgbClr val="da1f28"/>
              </a:buClr>
              <a:buFont typeface="Wingdings 2" charset="2"/>
              <a:buChar char=""/>
            </a:pPr>
            <a:r>
              <a:rPr b="0" lang="en-US" sz="2700" spc="-1" strike="noStrike">
                <a:solidFill>
                  <a:srgbClr val="ffffff"/>
                </a:solidFill>
                <a:latin typeface="Lucida Sans Unicode"/>
              </a:rPr>
              <a:t>Sixth Outline Level</a:t>
            </a:r>
            <a:endParaRPr b="0" lang="en-US" sz="2700" spc="-1" strike="noStrike">
              <a:solidFill>
                <a:srgbClr val="ffffff"/>
              </a:solidFill>
              <a:latin typeface="Lucida Sans Unicode"/>
            </a:endParaRPr>
          </a:p>
          <a:p>
            <a:pPr lvl="6" marL="1371600" indent="-228600">
              <a:spcBef>
                <a:spcPts val="400"/>
              </a:spcBef>
              <a:buClr>
                <a:srgbClr val="da1f28"/>
              </a:buClr>
              <a:buFont typeface="Wingdings 2" charset="2"/>
              <a:buChar char=""/>
            </a:pPr>
            <a:r>
              <a:rPr b="0" lang="en-US" sz="2700" spc="-1" strike="noStrike">
                <a:solidFill>
                  <a:srgbClr val="ffffff"/>
                </a:solidFill>
                <a:latin typeface="Lucida Sans Unicode"/>
              </a:rPr>
              <a:t>Seventh Outline Level</a:t>
            </a:r>
            <a:endParaRPr b="0" lang="en-US" sz="2700" spc="-1" strike="noStrike">
              <a:solidFill>
                <a:srgbClr val="ffffff"/>
              </a:solidFill>
              <a:latin typeface="Lucida Sans Unicode"/>
            </a:endParaRPr>
          </a:p>
        </p:txBody>
      </p:sp>
      <p:sp>
        <p:nvSpPr>
          <p:cNvPr id="324" name="PlaceHolder 8"/>
          <p:cNvSpPr>
            <a:spLocks noGrp="1"/>
          </p:cNvSpPr>
          <p:nvPr>
            <p:ph type="dt"/>
          </p:nvPr>
        </p:nvSpPr>
        <p:spPr>
          <a:xfrm>
            <a:off x="6727680" y="6408720"/>
            <a:ext cx="1919520" cy="365040"/>
          </a:xfrm>
          <a:prstGeom prst="rect">
            <a:avLst/>
          </a:prstGeom>
        </p:spPr>
        <p:txBody>
          <a:bodyPr lIns="90000" rIns="90000" tIns="46800" bIns="46800" anchor="b"/>
          <a:p>
            <a:pPr>
              <a:lnSpc>
                <a:spcPct val="100000"/>
              </a:lnSpc>
            </a:pPr>
            <a:r>
              <a:rPr b="0" lang="sv-SE" sz="1000" spc="-1" strike="noStrike">
                <a:solidFill>
                  <a:srgbClr val="ffffff"/>
                </a:solidFill>
                <a:latin typeface="Lucida Sans Unicode"/>
              </a:rPr>
              <a:t>&lt;date/time&gt;</a:t>
            </a:r>
            <a:endParaRPr b="0" lang="en-US" sz="1000" spc="-1" strike="noStrike">
              <a:latin typeface="Times New Roman"/>
            </a:endParaRPr>
          </a:p>
        </p:txBody>
      </p:sp>
      <p:sp>
        <p:nvSpPr>
          <p:cNvPr id="325" name="PlaceHolder 9"/>
          <p:cNvSpPr>
            <a:spLocks noGrp="1"/>
          </p:cNvSpPr>
          <p:nvPr>
            <p:ph type="ftr"/>
          </p:nvPr>
        </p:nvSpPr>
        <p:spPr>
          <a:xfrm>
            <a:off x="4379400" y="6408720"/>
            <a:ext cx="2351160" cy="365040"/>
          </a:xfrm>
          <a:prstGeom prst="rect">
            <a:avLst/>
          </a:prstGeom>
        </p:spPr>
        <p:txBody>
          <a:bodyPr lIns="90000" rIns="90000" tIns="46800" bIns="46800" anchor="b"/>
          <a:p>
            <a:pPr/>
            <a:endParaRPr b="0" lang="en-US" sz="1800" spc="-1" strike="noStrike">
              <a:solidFill>
                <a:srgbClr val="000000"/>
              </a:solidFill>
              <a:latin typeface="Arial"/>
            </a:endParaRPr>
          </a:p>
        </p:txBody>
      </p:sp>
      <p:sp>
        <p:nvSpPr>
          <p:cNvPr id="326" name="PlaceHolder 10"/>
          <p:cNvSpPr>
            <a:spLocks noGrp="1"/>
          </p:cNvSpPr>
          <p:nvPr>
            <p:ph type="sldNum"/>
          </p:nvPr>
        </p:nvSpPr>
        <p:spPr>
          <a:xfrm>
            <a:off x="8647200" y="6408720"/>
            <a:ext cx="366480" cy="365040"/>
          </a:xfrm>
          <a:prstGeom prst="rect">
            <a:avLst/>
          </a:prstGeom>
        </p:spPr>
        <p:txBody>
          <a:bodyPr lIns="90000" rIns="90000" tIns="46800" bIns="46800" anchor="b"/>
          <a:p>
            <a:pPr algn="r">
              <a:lnSpc>
                <a:spcPct val="100000"/>
              </a:lnSpc>
            </a:pPr>
            <a:fld id="{3856B450-9662-4CE5-B2AE-56192E8FDA35}" type="slidenum">
              <a:rPr b="0" lang="sv-SE" sz="1000" spc="-1" strike="noStrike">
                <a:solidFill>
                  <a:srgbClr val="ffffff"/>
                </a:solidFill>
                <a:latin typeface="Lucida Sans Unicode"/>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slideLayout" Target="../slideLayouts/slideLayout13.xml"/>
</Relationships>
</file>

<file path=ppt/slides/_rels/slide1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jpe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pn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jpeg"/><Relationship Id="rId3"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1.xml"/><Relationship Id="rId3" Type="http://schemas.openxmlformats.org/officeDocument/2006/relationships/notesSlide" Target="../notesSlides/notesSlide27.xml"/>
</Relationships>
</file>

<file path=ppt/slides/_rels/slide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9" name="Rubrik 1" descr=""/>
          <p:cNvPicPr/>
          <p:nvPr/>
        </p:nvPicPr>
        <p:blipFill>
          <a:blip r:embed="rId1"/>
          <a:stretch/>
        </p:blipFill>
        <p:spPr>
          <a:xfrm>
            <a:off x="2803680" y="469800"/>
            <a:ext cx="6095880" cy="2102040"/>
          </a:xfrm>
          <a:prstGeom prst="rect">
            <a:avLst/>
          </a:prstGeom>
          <a:ln>
            <a:noFill/>
          </a:ln>
        </p:spPr>
      </p:pic>
      <p:sp>
        <p:nvSpPr>
          <p:cNvPr id="370" name="TextShape 1"/>
          <p:cNvSpPr txBox="1"/>
          <p:nvPr/>
        </p:nvSpPr>
        <p:spPr>
          <a:xfrm>
            <a:off x="3131640" y="2491920"/>
            <a:ext cx="5543640" cy="1368360"/>
          </a:xfrm>
          <a:prstGeom prst="rect">
            <a:avLst/>
          </a:prstGeom>
          <a:noFill/>
          <a:ln>
            <a:noFill/>
          </a:ln>
        </p:spPr>
        <p:txBody>
          <a:bodyPr lIns="45720" rIns="45720"/>
          <a:p>
            <a:pPr>
              <a:spcBef>
                <a:spcPts val="400"/>
              </a:spcBef>
            </a:pPr>
            <a:r>
              <a:rPr b="0" lang="sv-SE" sz="2800" spc="-1" strike="noStrike">
                <a:solidFill>
                  <a:srgbClr val="464646"/>
                </a:solidFill>
                <a:latin typeface="Lucida Sans Unicode"/>
              </a:rPr>
              <a:t>ur ett </a:t>
            </a:r>
            <a:r>
              <a:rPr b="0" lang="sv-SE" sz="2800" spc="-1" strike="noStrike">
                <a:solidFill>
                  <a:srgbClr val="00b050"/>
                </a:solidFill>
                <a:latin typeface="Lucida Sans Unicode"/>
              </a:rPr>
              <a:t>pseudo</a:t>
            </a:r>
            <a:r>
              <a:rPr b="0" lang="sv-SE" sz="2800" spc="-1" strike="noStrike">
                <a:solidFill>
                  <a:srgbClr val="464646"/>
                </a:solidFill>
                <a:latin typeface="Lucida Sans Unicode"/>
              </a:rPr>
              <a:t>ekonomiskt perspektiv</a:t>
            </a:r>
            <a:endParaRPr b="0" lang="en-US" sz="2800" spc="-1" strike="noStrike">
              <a:solidFill>
                <a:srgbClr val="000000"/>
              </a:solidFill>
              <a:latin typeface="Lucida Sans Unicode"/>
            </a:endParaRPr>
          </a:p>
        </p:txBody>
      </p:sp>
      <p:pic>
        <p:nvPicPr>
          <p:cNvPr id="371" name="internal-source-marker_0.6973006905126342" descr="https://lh6.googleusercontent.com/kgwQd3wcM2_wQkAB_Xk45eWDWJbBZmlflAI-MApoDlTA3t8whPf1ZMWqVj7oxhqYH7bxt73YoX4e6ITISaOdBYMJRWGoYhX3NRzHakSZX7aIHHI38Q"/>
          <p:cNvPicPr/>
          <p:nvPr/>
        </p:nvPicPr>
        <p:blipFill>
          <a:blip r:embed="rId2"/>
          <a:stretch/>
        </p:blipFill>
        <p:spPr>
          <a:xfrm>
            <a:off x="324000" y="333360"/>
            <a:ext cx="2670120" cy="37879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Vindkraftsetableringen kan bedömas utifrån de tre tidigare nämnda dimensionerna. </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Alternativt te.x, brister som finns i andra delar i samhället kan uppvägas eller elimineras av vindkraften.</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700" spc="-1" strike="noStrike">
              <a:solidFill>
                <a:srgbClr val="000000"/>
              </a:solidFill>
              <a:latin typeface="Lucida Sans Unicode"/>
            </a:endParaRPr>
          </a:p>
        </p:txBody>
      </p:sp>
      <p:pic>
        <p:nvPicPr>
          <p:cNvPr id="391" name="Rubrik 2" descr=""/>
          <p:cNvPicPr/>
          <p:nvPr/>
        </p:nvPicPr>
        <p:blipFill>
          <a:blip r:embed="rId1"/>
          <a:stretch/>
        </p:blipFill>
        <p:spPr>
          <a:xfrm>
            <a:off x="225360" y="268200"/>
            <a:ext cx="8467920" cy="115884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Minimala nyttjande av naturresurser</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inga kostnader för brytning av råvaror</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Råvaran ”Vinden” är gratis och tillgången är oändlig</a:t>
            </a:r>
            <a:endParaRPr b="0" lang="en-US" sz="2700" spc="-1" strike="noStrike">
              <a:solidFill>
                <a:srgbClr val="000000"/>
              </a:solidFill>
              <a:latin typeface="Lucida Sans Unicode"/>
            </a:endParaRPr>
          </a:p>
        </p:txBody>
      </p:sp>
      <p:pic>
        <p:nvPicPr>
          <p:cNvPr id="393" name="Rubrik 2" descr=""/>
          <p:cNvPicPr/>
          <p:nvPr/>
        </p:nvPicPr>
        <p:blipFill>
          <a:blip r:embed="rId1"/>
          <a:stretch/>
        </p:blipFill>
        <p:spPr>
          <a:xfrm>
            <a:off x="195120" y="268200"/>
            <a:ext cx="8498160" cy="115884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Inget avfall</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inga föroreningar</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Ingen transport av farligt avfall</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Ingen transport av råvaror</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700" spc="-1" strike="noStrike">
              <a:solidFill>
                <a:srgbClr val="000000"/>
              </a:solidFill>
              <a:latin typeface="Lucida Sans Unicode"/>
            </a:endParaRPr>
          </a:p>
        </p:txBody>
      </p:sp>
      <p:pic>
        <p:nvPicPr>
          <p:cNvPr id="395" name="Rubrik 2" descr=""/>
          <p:cNvPicPr/>
          <p:nvPr/>
        </p:nvPicPr>
        <p:blipFill>
          <a:blip r:embed="rId1"/>
          <a:stretch/>
        </p:blipFill>
        <p:spPr>
          <a:xfrm>
            <a:off x="195120" y="268200"/>
            <a:ext cx="8498160" cy="115884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Sex månader efter att anläggningen har satts i drift har den producerat mer energi än vad som krävdes för uppförandet.</a:t>
            </a:r>
            <a:endParaRPr b="0" lang="en-US" sz="2700" spc="-1" strike="noStrike">
              <a:solidFill>
                <a:srgbClr val="000000"/>
              </a:solidFill>
              <a:latin typeface="Lucida Sans Unicode"/>
            </a:endParaRPr>
          </a:p>
        </p:txBody>
      </p:sp>
      <p:pic>
        <p:nvPicPr>
          <p:cNvPr id="397" name="Rubrik 2" descr=""/>
          <p:cNvPicPr/>
          <p:nvPr/>
        </p:nvPicPr>
        <p:blipFill>
          <a:blip r:embed="rId1"/>
          <a:stretch/>
        </p:blipFill>
        <p:spPr>
          <a:xfrm>
            <a:off x="195120" y="268200"/>
            <a:ext cx="8498160" cy="115884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Ca 90 procent av vindkraftverket återvinns</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Området kan återställas så att inga påtagliga spår lämnas för framtiden</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Monteras ner på mindre än ett dygn</a:t>
            </a:r>
            <a:endParaRPr b="0" lang="en-US" sz="2700" spc="-1" strike="noStrike">
              <a:solidFill>
                <a:srgbClr val="000000"/>
              </a:solidFill>
              <a:latin typeface="Lucida Sans Unicode"/>
            </a:endParaRPr>
          </a:p>
        </p:txBody>
      </p:sp>
      <p:pic>
        <p:nvPicPr>
          <p:cNvPr id="399" name="Rubrik 2" descr=""/>
          <p:cNvPicPr/>
          <p:nvPr/>
        </p:nvPicPr>
        <p:blipFill>
          <a:blip r:embed="rId1"/>
          <a:stretch/>
        </p:blipFill>
        <p:spPr>
          <a:xfrm>
            <a:off x="195120" y="268200"/>
            <a:ext cx="8498160" cy="115884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1" lang="sv-SE" sz="2000" spc="-1" strike="noStrike">
                <a:solidFill>
                  <a:srgbClr val="000000"/>
                </a:solidFill>
                <a:latin typeface="Lucida Sans Unicode"/>
              </a:rPr>
              <a:t>Scenario 1</a:t>
            </a:r>
            <a:r>
              <a:rPr b="0" lang="sv-SE" sz="2000" spc="-1" strike="noStrike">
                <a:solidFill>
                  <a:srgbClr val="000000"/>
                </a:solidFill>
                <a:latin typeface="Lucida Sans Unicode"/>
              </a:rPr>
              <a:t> Vindkraftsmotståndarna och ett tungt regelverk gör att vi inte kommer att uppfylla regeringens planeringsmål på 30 TWh till 2020.</a:t>
            </a:r>
            <a:endParaRPr b="0" lang="en-US" sz="20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0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1" lang="sv-SE" sz="2000" spc="-1" strike="noStrike">
                <a:solidFill>
                  <a:srgbClr val="000000"/>
                </a:solidFill>
                <a:latin typeface="Lucida Sans Unicode"/>
              </a:rPr>
              <a:t>Scenario 2</a:t>
            </a:r>
            <a:r>
              <a:rPr b="0" lang="sv-SE" sz="2000" spc="-1" strike="noStrike">
                <a:solidFill>
                  <a:srgbClr val="000000"/>
                </a:solidFill>
                <a:latin typeface="Lucida Sans Unicode"/>
              </a:rPr>
              <a:t> Vi kommer att uppnå planerade vindkraftsmål fram till 2020 varken mer eller mindre.</a:t>
            </a:r>
            <a:endParaRPr b="0" lang="en-US" sz="20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0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1" lang="sv-SE" sz="2000" spc="-1" strike="noStrike">
                <a:solidFill>
                  <a:srgbClr val="00b050"/>
                </a:solidFill>
                <a:latin typeface="Lucida Sans Unicode"/>
              </a:rPr>
              <a:t>Scenario 3</a:t>
            </a:r>
            <a:r>
              <a:rPr b="0" lang="sv-SE" sz="2000" spc="-1" strike="noStrike">
                <a:solidFill>
                  <a:srgbClr val="00b050"/>
                </a:solidFill>
                <a:latin typeface="Lucida Sans Unicode"/>
              </a:rPr>
              <a:t> Vindkraften kommer att öka exponentiellt pga ökad acceptans både på makro och mikronivån.</a:t>
            </a:r>
            <a:endParaRPr b="0" lang="en-US" sz="20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0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1" lang="sv-SE" sz="2000" spc="-1" strike="noStrike">
                <a:solidFill>
                  <a:srgbClr val="ff0000"/>
                </a:solidFill>
                <a:latin typeface="Lucida Sans Unicode"/>
              </a:rPr>
              <a:t>Scenario X</a:t>
            </a:r>
            <a:r>
              <a:rPr b="0" lang="sv-SE" sz="2000" spc="-1" strike="noStrike">
                <a:solidFill>
                  <a:srgbClr val="ff0000"/>
                </a:solidFill>
                <a:latin typeface="Lucida Sans Unicode"/>
              </a:rPr>
              <a:t>? (globala eller interplanetära konflikter).</a:t>
            </a:r>
            <a:endParaRPr b="0" lang="en-US" sz="2000" spc="-1" strike="noStrike">
              <a:solidFill>
                <a:srgbClr val="000000"/>
              </a:solidFill>
              <a:latin typeface="Lucida Sans Unicode"/>
            </a:endParaRPr>
          </a:p>
        </p:txBody>
      </p:sp>
      <p:pic>
        <p:nvPicPr>
          <p:cNvPr id="401" name="Rubrik 2" descr=""/>
          <p:cNvPicPr/>
          <p:nvPr/>
        </p:nvPicPr>
        <p:blipFill>
          <a:blip r:embed="rId1"/>
          <a:stretch/>
        </p:blipFill>
        <p:spPr>
          <a:xfrm>
            <a:off x="450720" y="237960"/>
            <a:ext cx="8242560" cy="1189080"/>
          </a:xfrm>
          <a:prstGeom prst="rect">
            <a:avLst/>
          </a:prstGeom>
          <a:ln>
            <a:noFill/>
          </a:ln>
        </p:spPr>
      </p:pic>
    </p:spTree>
  </p:cSld>
  <p:timing>
    <p:tnLst>
      <p:par>
        <p:cTn id="21" dur="indefinite" restart="never" nodeType="tmRoot">
          <p:childTnLst>
            <p:seq>
              <p:cTn id="22" dur="indefinite" nodeType="mainSeq">
                <p:childTnLst>
                  <p:par>
                    <p:cTn id="23" fill="hold">
                      <p:stCondLst>
                        <p:cond delay="indefinite"/>
                      </p:stCondLst>
                      <p:childTnLst>
                        <p:par>
                          <p:cTn id="24" fill="hold">
                            <p:stCondLst>
                              <p:cond delay="0"/>
                            </p:stCondLst>
                            <p:childTnLst>
                              <p:par>
                                <p:cTn id="25" nodeType="clickEffect" fill="hold" presetClass="entr" presetID="2" presetSubtype="4">
                                  <p:stCondLst>
                                    <p:cond delay="0"/>
                                  </p:stCondLst>
                                  <p:childTnLst>
                                    <p:set>
                                      <p:cBhvr>
                                        <p:cTn id="26" dur="1" fill="hold">
                                          <p:stCondLst>
                                            <p:cond delay="0"/>
                                          </p:stCondLst>
                                        </p:cTn>
                                        <p:tgtEl>
                                          <p:spTgt spid="400">
                                            <p:txEl>
                                              <p:pRg st="0" end="141"/>
                                            </p:txEl>
                                          </p:spTgt>
                                        </p:tgtEl>
                                        <p:attrNameLst>
                                          <p:attrName>style.visibility</p:attrName>
                                        </p:attrNameLst>
                                      </p:cBhvr>
                                      <p:to>
                                        <p:strVal val="visible"/>
                                      </p:to>
                                    </p:set>
                                    <p:anim calcmode="lin" valueType="num">
                                      <p:cBhvr additive="base">
                                        <p:cTn id="27" dur="500" fill="hold"/>
                                        <p:tgtEl>
                                          <p:spTgt spid="400">
                                            <p:txEl>
                                              <p:pRg st="0" end="14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0">
                                            <p:txEl>
                                              <p:pRg st="0" end="14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2" presetSubtype="4">
                                  <p:stCondLst>
                                    <p:cond delay="0"/>
                                  </p:stCondLst>
                                  <p:childTnLst>
                                    <p:set>
                                      <p:cBhvr>
                                        <p:cTn id="32" dur="1" fill="hold">
                                          <p:stCondLst>
                                            <p:cond delay="0"/>
                                          </p:stCondLst>
                                        </p:cTn>
                                        <p:tgtEl>
                                          <p:spTgt spid="400">
                                            <p:txEl>
                                              <p:pRg st="142" end="237"/>
                                            </p:txEl>
                                          </p:spTgt>
                                        </p:tgtEl>
                                        <p:attrNameLst>
                                          <p:attrName>style.visibility</p:attrName>
                                        </p:attrNameLst>
                                      </p:cBhvr>
                                      <p:to>
                                        <p:strVal val="visible"/>
                                      </p:to>
                                    </p:set>
                                    <p:anim calcmode="lin" valueType="num">
                                      <p:cBhvr additive="base">
                                        <p:cTn id="33" dur="500" fill="hold"/>
                                        <p:tgtEl>
                                          <p:spTgt spid="400">
                                            <p:txEl>
                                              <p:pRg st="142" end="23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0">
                                            <p:txEl>
                                              <p:pRg st="142" end="23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2" presetSubtype="4">
                                  <p:stCondLst>
                                    <p:cond delay="0"/>
                                  </p:stCondLst>
                                  <p:childTnLst>
                                    <p:set>
                                      <p:cBhvr>
                                        <p:cTn id="38" dur="1" fill="hold">
                                          <p:stCondLst>
                                            <p:cond delay="0"/>
                                          </p:stCondLst>
                                        </p:cTn>
                                        <p:tgtEl>
                                          <p:spTgt spid="400">
                                            <p:txEl>
                                              <p:pRg st="238" end="339"/>
                                            </p:txEl>
                                          </p:spTgt>
                                        </p:tgtEl>
                                        <p:attrNameLst>
                                          <p:attrName>style.visibility</p:attrName>
                                        </p:attrNameLst>
                                      </p:cBhvr>
                                      <p:to>
                                        <p:strVal val="visible"/>
                                      </p:to>
                                    </p:set>
                                    <p:anim calcmode="lin" valueType="num">
                                      <p:cBhvr additive="base">
                                        <p:cTn id="39" dur="500" fill="hold"/>
                                        <p:tgtEl>
                                          <p:spTgt spid="400">
                                            <p:txEl>
                                              <p:pRg st="238" end="33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00">
                                            <p:txEl>
                                              <p:pRg st="238" end="33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2" presetSubtype="4">
                                  <p:stCondLst>
                                    <p:cond delay="0"/>
                                  </p:stCondLst>
                                  <p:childTnLst>
                                    <p:set>
                                      <p:cBhvr>
                                        <p:cTn id="44" dur="1" fill="hold">
                                          <p:stCondLst>
                                            <p:cond delay="0"/>
                                          </p:stCondLst>
                                        </p:cTn>
                                        <p:tgtEl>
                                          <p:spTgt spid="400">
                                            <p:txEl>
                                              <p:pRg st="340" end="395"/>
                                            </p:txEl>
                                          </p:spTgt>
                                        </p:tgtEl>
                                        <p:attrNameLst>
                                          <p:attrName>style.visibility</p:attrName>
                                        </p:attrNameLst>
                                      </p:cBhvr>
                                      <p:to>
                                        <p:strVal val="visible"/>
                                      </p:to>
                                    </p:set>
                                    <p:anim calcmode="lin" valueType="num">
                                      <p:cBhvr additive="base">
                                        <p:cTn id="45" dur="500" fill="hold"/>
                                        <p:tgtEl>
                                          <p:spTgt spid="400">
                                            <p:txEl>
                                              <p:pRg st="340" end="39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00">
                                            <p:txEl>
                                              <p:pRg st="340" end="3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1600" spc="-1" strike="noStrike">
                <a:solidFill>
                  <a:srgbClr val="000000"/>
                </a:solidFill>
                <a:latin typeface="Lucida Sans Unicode"/>
              </a:rPr>
              <a:t>Elcertifikatförändringar, nya energikällor ännu okända, vågkraft, solkraft, bränsleceller, saltvattenkraft, </a:t>
            </a:r>
            <a:r>
              <a:rPr b="0" lang="sv-SE" sz="1600" spc="-1" strike="noStrike">
                <a:solidFill>
                  <a:srgbClr val="00b050"/>
                </a:solidFill>
                <a:latin typeface="Lucida Sans Unicode"/>
              </a:rPr>
              <a:t>havsvattenturbiner</a:t>
            </a:r>
            <a:r>
              <a:rPr b="0" lang="sv-SE" sz="1600" spc="-1" strike="noStrike">
                <a:solidFill>
                  <a:srgbClr val="000000"/>
                </a:solidFill>
                <a:latin typeface="Lucida Sans Unicode"/>
              </a:rPr>
              <a:t>, samverkan större elnät, samverkan reservkraft, </a:t>
            </a:r>
            <a:r>
              <a:rPr b="0" lang="sv-SE" sz="1600" spc="-1" strike="noStrike">
                <a:solidFill>
                  <a:srgbClr val="00b050"/>
                </a:solidFill>
                <a:latin typeface="Lucida Sans Unicode"/>
              </a:rPr>
              <a:t>ökat stöd för havsbaserad vindkraft</a:t>
            </a:r>
            <a:r>
              <a:rPr b="0" lang="sv-SE" sz="1600" spc="-1" strike="noStrike">
                <a:solidFill>
                  <a:srgbClr val="000000"/>
                </a:solidFill>
                <a:latin typeface="Lucida Sans Unicode"/>
              </a:rPr>
              <a:t>, kommunalt veto, ökat delägarskap vindkraft, </a:t>
            </a:r>
            <a:r>
              <a:rPr b="0" lang="sv-SE" sz="1600" spc="-1" strike="noStrike">
                <a:solidFill>
                  <a:srgbClr val="00b050"/>
                </a:solidFill>
                <a:latin typeface="Lucida Sans Unicode"/>
              </a:rPr>
              <a:t>stor önskan av privata husägare och företag att vara självförsörjande</a:t>
            </a:r>
            <a:r>
              <a:rPr b="0" lang="sv-SE" sz="1600" spc="-1" strike="noStrike">
                <a:solidFill>
                  <a:srgbClr val="000000"/>
                </a:solidFill>
                <a:latin typeface="Lucida Sans Unicode"/>
              </a:rPr>
              <a:t>, skatteförändringar, miljöavgifter, bränslepriser, möjlighet att kunna lagra vindkraftsel, vertikal axlade vindkraftverk, </a:t>
            </a:r>
            <a:r>
              <a:rPr b="0" lang="sv-SE" sz="1600" spc="-1" strike="noStrike">
                <a:solidFill>
                  <a:srgbClr val="00b050"/>
                </a:solidFill>
                <a:latin typeface="Lucida Sans Unicode"/>
              </a:rPr>
              <a:t>plusenerighus</a:t>
            </a:r>
            <a:r>
              <a:rPr b="0" lang="sv-SE" sz="1600" spc="-1" strike="noStrike">
                <a:solidFill>
                  <a:srgbClr val="000000"/>
                </a:solidFill>
                <a:latin typeface="Lucida Sans Unicode"/>
              </a:rPr>
              <a:t>, ökad andel elektriska fordon (</a:t>
            </a:r>
            <a:r>
              <a:rPr b="0" lang="sv-SE" sz="1600" spc="-1" strike="noStrike">
                <a:solidFill>
                  <a:srgbClr val="ff0000"/>
                </a:solidFill>
                <a:latin typeface="Lucida Sans Unicode"/>
              </a:rPr>
              <a:t>ökade balansmöjligheter</a:t>
            </a:r>
            <a:r>
              <a:rPr b="0" lang="sv-SE" sz="1600" spc="-1" strike="noStrike">
                <a:solidFill>
                  <a:srgbClr val="000000"/>
                </a:solidFill>
                <a:latin typeface="Lucida Sans Unicode"/>
              </a:rPr>
              <a:t>), </a:t>
            </a:r>
            <a:r>
              <a:rPr b="0" lang="sv-SE" sz="1600" spc="-1" strike="noStrike">
                <a:solidFill>
                  <a:srgbClr val="00b050"/>
                </a:solidFill>
                <a:latin typeface="Lucida Sans Unicode"/>
              </a:rPr>
              <a:t>holistiska prisjämförelser mellan olika energiproduktioner</a:t>
            </a:r>
            <a:r>
              <a:rPr b="0" lang="sv-SE" sz="1600" spc="-1" strike="noStrike">
                <a:solidFill>
                  <a:srgbClr val="000000"/>
                </a:solidFill>
                <a:latin typeface="Lucida Sans Unicode"/>
              </a:rPr>
              <a:t>, energiefterfrågan (el), elbesparingar pga bättre utnyttjande, klimatförändringar, effektivare vindkraftverk, elnätsbegränsningar (smarta elnät), kalkylränta, inflation/deflation, hållbarhetsvärderingar, förändringar av kärnkraftsproduktion, </a:t>
            </a:r>
            <a:r>
              <a:rPr b="0" lang="sv-SE" sz="1600" spc="-1" strike="noStrike">
                <a:solidFill>
                  <a:srgbClr val="00b050"/>
                </a:solidFill>
                <a:latin typeface="Lucida Sans Unicode"/>
              </a:rPr>
              <a:t>EU direktiv </a:t>
            </a:r>
            <a:r>
              <a:rPr b="0" lang="sv-SE" sz="1600" spc="-1" strike="noStrike">
                <a:solidFill>
                  <a:srgbClr val="000000"/>
                </a:solidFill>
                <a:latin typeface="Lucida Sans Unicode"/>
              </a:rPr>
              <a:t>(klimatmål, förnybarhetsmål, effektiviseringsmål,) </a:t>
            </a:r>
            <a:r>
              <a:rPr b="0" lang="sv-SE" sz="1600" spc="-1" strike="noStrike">
                <a:solidFill>
                  <a:srgbClr val="00b050"/>
                </a:solidFill>
                <a:latin typeface="Lucida Sans Unicode"/>
              </a:rPr>
              <a:t>ekonomiska vinster från vindkraftsel kan stanna hos producenterna</a:t>
            </a:r>
            <a:r>
              <a:rPr b="0" lang="sv-SE" sz="1600" spc="-1" strike="noStrike">
                <a:solidFill>
                  <a:srgbClr val="000000"/>
                </a:solidFill>
                <a:latin typeface="Lucida Sans Unicode"/>
              </a:rPr>
              <a:t>, ändrat regelverk för vindkraft tex lagändringar, stimulanspaket, förenklat ansökningsförfarande ”</a:t>
            </a:r>
            <a:r>
              <a:rPr b="0" lang="sv-SE" sz="1600" spc="-1" strike="noStrike">
                <a:solidFill>
                  <a:srgbClr val="00b050"/>
                </a:solidFill>
                <a:latin typeface="Lucida Sans Unicode"/>
              </a:rPr>
              <a:t>one-stop-shop</a:t>
            </a:r>
            <a:r>
              <a:rPr b="0" lang="sv-SE" sz="1600" spc="-1" strike="noStrike">
                <a:solidFill>
                  <a:srgbClr val="000000"/>
                </a:solidFill>
                <a:latin typeface="Lucida Sans Unicode"/>
              </a:rPr>
              <a:t>”, globala eller </a:t>
            </a:r>
            <a:r>
              <a:rPr b="0" lang="sv-SE" sz="1600" spc="-1" strike="noStrike">
                <a:solidFill>
                  <a:srgbClr val="00b050"/>
                </a:solidFill>
                <a:latin typeface="Lucida Sans Unicode"/>
              </a:rPr>
              <a:t>interplanetära konflikter</a:t>
            </a:r>
            <a:r>
              <a:rPr b="0" lang="sv-SE" sz="1600" spc="-1" strike="noStrike">
                <a:solidFill>
                  <a:srgbClr val="000000"/>
                </a:solidFill>
                <a:latin typeface="Lucida Sans Unicode"/>
              </a:rPr>
              <a:t>.</a:t>
            </a:r>
            <a:endParaRPr b="0" lang="en-US" sz="16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1600" spc="-1" strike="noStrike">
                <a:solidFill>
                  <a:srgbClr val="000000"/>
                </a:solidFill>
                <a:latin typeface="Lucida Sans Unicode"/>
              </a:rPr>
              <a:t>Osv…</a:t>
            </a:r>
            <a:endParaRPr b="0" lang="en-US" sz="1600" spc="-1" strike="noStrike">
              <a:solidFill>
                <a:srgbClr val="000000"/>
              </a:solidFill>
              <a:latin typeface="Lucida Sans Unicode"/>
            </a:endParaRPr>
          </a:p>
        </p:txBody>
      </p:sp>
      <p:pic>
        <p:nvPicPr>
          <p:cNvPr id="403" name="Rubrik 2" descr=""/>
          <p:cNvPicPr/>
          <p:nvPr/>
        </p:nvPicPr>
        <p:blipFill>
          <a:blip r:embed="rId1"/>
          <a:stretch/>
        </p:blipFill>
        <p:spPr>
          <a:xfrm>
            <a:off x="450720" y="268200"/>
            <a:ext cx="8242560" cy="115884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Den tekniska potentialen för att bygga vindkraft i Sverige är mycket stor 510 TWh/år på land och 46 TWh/år till havs.</a:t>
            </a:r>
            <a:endParaRPr b="0" lang="en-US" sz="2700" spc="-1" strike="noStrike">
              <a:solidFill>
                <a:srgbClr val="000000"/>
              </a:solidFill>
              <a:latin typeface="Lucida Sans Unicode"/>
            </a:endParaRPr>
          </a:p>
        </p:txBody>
      </p:sp>
      <p:pic>
        <p:nvPicPr>
          <p:cNvPr id="405" name="Rubrik 2" descr=""/>
          <p:cNvPicPr/>
          <p:nvPr/>
        </p:nvPicPr>
        <p:blipFill>
          <a:blip r:embed="rId1"/>
          <a:stretch/>
        </p:blipFill>
        <p:spPr>
          <a:xfrm>
            <a:off x="450720" y="268200"/>
            <a:ext cx="8242560" cy="1158840"/>
          </a:xfrm>
          <a:prstGeom prst="rect">
            <a:avLst/>
          </a:prstGeom>
          <a:ln>
            <a:noFill/>
          </a:ln>
        </p:spPr>
      </p:pic>
    </p:spTree>
  </p:cSld>
  <p:timing>
    <p:tnLst>
      <p:par>
        <p:cTn id="47" dur="indefinite" restart="never" nodeType="tmRoot">
          <p:childTnLst>
            <p:seq>
              <p:cTn id="48" dur="indefinite" nodeType="mainSeq">
                <p:childTnLst>
                  <p:par>
                    <p:cTn id="49" fill="hold">
                      <p:stCondLst>
                        <p:cond delay="indefinite"/>
                      </p:stCondLst>
                      <p:childTnLst>
                        <p:par>
                          <p:cTn id="50" fill="hold">
                            <p:stCondLst>
                              <p:cond delay="0"/>
                            </p:stCondLst>
                            <p:childTnLst>
                              <p:par>
                                <p:cTn id="51" nodeType="clickEffect" fill="hold" presetClass="entr" presetID="10">
                                  <p:stCondLst>
                                    <p:cond delay="0"/>
                                  </p:stCondLst>
                                  <p:childTnLst>
                                    <p:set>
                                      <p:cBhvr>
                                        <p:cTn id="52" dur="1" fill="hold">
                                          <p:stCondLst>
                                            <p:cond delay="0"/>
                                          </p:stCondLst>
                                        </p:cTn>
                                        <p:tgtEl>
                                          <p:spTgt spid="404">
                                            <p:txEl>
                                              <p:pRg st="0" end="118"/>
                                            </p:txEl>
                                          </p:spTgt>
                                        </p:tgtEl>
                                        <p:attrNameLst>
                                          <p:attrName>style.visibility</p:attrName>
                                        </p:attrNameLst>
                                      </p:cBhvr>
                                      <p:to>
                                        <p:strVal val="visible"/>
                                      </p:to>
                                    </p:set>
                                    <p:animEffect filter="fade" transition="in">
                                      <p:cBhvr additive="repl">
                                        <p:cTn id="53" dur="2000"/>
                                        <p:tgtEl>
                                          <p:spTgt spid="404">
                                            <p:txEl>
                                              <p:pRg st="0" end="11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TextShape 1"/>
          <p:cNvSpPr txBox="1"/>
          <p:nvPr/>
        </p:nvSpPr>
        <p:spPr>
          <a:xfrm>
            <a:off x="457200" y="1481040"/>
            <a:ext cx="83628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00b050"/>
                </a:solidFill>
                <a:latin typeface="Lucida Sans Unicode"/>
              </a:rPr>
              <a:t>W</a:t>
            </a:r>
            <a:r>
              <a:rPr b="0" lang="sv-SE" sz="2700" spc="-1" strike="noStrike">
                <a:solidFill>
                  <a:srgbClr val="000000"/>
                </a:solidFill>
                <a:latin typeface="Lucida Sans Unicode"/>
              </a:rPr>
              <a:t>indkraft 50 % samt </a:t>
            </a:r>
            <a:r>
              <a:rPr b="0" lang="sv-SE" sz="2700" spc="-1" strike="noStrike">
                <a:solidFill>
                  <a:srgbClr val="00b050"/>
                </a:solidFill>
                <a:latin typeface="Lucida Sans Unicode"/>
              </a:rPr>
              <a:t>W</a:t>
            </a:r>
            <a:r>
              <a:rPr b="0" lang="sv-SE" sz="2700" spc="-1" strike="noStrike">
                <a:solidFill>
                  <a:srgbClr val="000000"/>
                </a:solidFill>
                <a:latin typeface="Lucida Sans Unicode"/>
              </a:rPr>
              <a:t>atten 50 %=</a:t>
            </a:r>
            <a:r>
              <a:rPr b="0" lang="sv-SE" sz="2700" spc="-1" strike="noStrike">
                <a:solidFill>
                  <a:srgbClr val="00b050"/>
                </a:solidFill>
                <a:latin typeface="Lucida Sans Unicode"/>
              </a:rPr>
              <a:t>Win Win</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Sverige ett föregångsland för hållbarhet.</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Minskad miljöpåverkan.</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Egen produktion av vindkraftverk samt export.</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Minskat beroende (bränsle).</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Förbättringar av folkhälsan?</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Minskad export av miljöproblem till framtiden.</a:t>
            </a:r>
            <a:endParaRPr b="0" lang="en-US" sz="2700" spc="-1" strike="noStrike">
              <a:solidFill>
                <a:srgbClr val="000000"/>
              </a:solidFill>
              <a:latin typeface="Lucida Sans Unicode"/>
            </a:endParaRPr>
          </a:p>
        </p:txBody>
      </p:sp>
      <p:pic>
        <p:nvPicPr>
          <p:cNvPr id="407" name="Rubrik 2" descr=""/>
          <p:cNvPicPr/>
          <p:nvPr/>
        </p:nvPicPr>
        <p:blipFill>
          <a:blip r:embed="rId1"/>
          <a:stretch/>
        </p:blipFill>
        <p:spPr>
          <a:xfrm>
            <a:off x="450720" y="268200"/>
            <a:ext cx="8242560" cy="115884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1600" spc="-1" strike="noStrike">
                <a:solidFill>
                  <a:srgbClr val="ff0000"/>
                </a:solidFill>
                <a:latin typeface="Lucida Sans Unicode"/>
              </a:rPr>
              <a:t> </a:t>
            </a:r>
            <a:r>
              <a:rPr b="0" lang="sv-SE" sz="1600" spc="-1" strike="noStrike">
                <a:solidFill>
                  <a:srgbClr val="ff0000"/>
                </a:solidFill>
                <a:latin typeface="Lucida Sans Unicode"/>
              </a:rPr>
              <a:t>Det pratas ofta om hållbar utveckling med fokus på miljön men vad som ofta glöms bort är att vi har ett skuld och räntebaserat ekonomiskt system som snarare påminner om ett pyramidspel där de längst ned alltid förlorar (mer eller mindre) och vinsterna vandrar uppåt mot bankerna.</a:t>
            </a:r>
            <a:endParaRPr b="0" lang="en-US" sz="16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1600" spc="-1" strike="noStrike">
                <a:solidFill>
                  <a:srgbClr val="000000"/>
                </a:solidFill>
                <a:latin typeface="Lucida Sans Unicode"/>
              </a:rPr>
              <a:t> </a:t>
            </a:r>
            <a:r>
              <a:rPr b="0" lang="sv-SE" sz="1600" spc="-1" strike="noStrike">
                <a:solidFill>
                  <a:srgbClr val="000000"/>
                </a:solidFill>
                <a:latin typeface="Lucida Sans Unicode"/>
              </a:rPr>
              <a:t>En ekonomi som utgår från målet att skapa kortsiktiga vinster och ständigt öka konsumtionen hur kan det var hållbart? Om man tänker lite affärskreativt så borde ju inte målet för företag vara att skapa varor och tjänster av bra kvalitet som håller länge, då det i sig skulle motverka ökad konsumtion.</a:t>
            </a:r>
            <a:endParaRPr b="0" lang="en-US" sz="16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1600" spc="-1" strike="noStrike">
                <a:solidFill>
                  <a:srgbClr val="00b050"/>
                </a:solidFill>
                <a:latin typeface="Lucida Sans Unicode"/>
              </a:rPr>
              <a:t> </a:t>
            </a:r>
            <a:r>
              <a:rPr b="0" lang="sv-SE" sz="1600" spc="-1" strike="noStrike">
                <a:solidFill>
                  <a:srgbClr val="00b050"/>
                </a:solidFill>
                <a:latin typeface="Lucida Sans Unicode"/>
              </a:rPr>
              <a:t>Borde inte första åtgärden vara att uppdatera vårat nuvarande patologiska ekonomiska system till ett nytt ekonomiskt system "Holokonomi 2.0" för att skapa ett hållbart samhälle?</a:t>
            </a:r>
            <a:endParaRPr b="0" lang="en-US" sz="16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1600" spc="-1" strike="noStrike">
                <a:solidFill>
                  <a:srgbClr val="00b050"/>
                </a:solidFill>
                <a:latin typeface="Lucida Sans Unicode"/>
              </a:rPr>
              <a:t> </a:t>
            </a:r>
            <a:r>
              <a:rPr b="0" lang="sv-SE" sz="1600" spc="-1" strike="noStrike">
                <a:solidFill>
                  <a:srgbClr val="7030a0"/>
                </a:solidFill>
                <a:latin typeface="Lucida Sans Unicode"/>
              </a:rPr>
              <a:t>Mycket inspiration går att hämta från begreppet "Resource-Based Economy" där alla varor och service är tillgängligt för alla människor på jorden utan användande av pengar, krediter eller byteshandel</a:t>
            </a:r>
            <a:r>
              <a:rPr b="0" lang="sv-SE" sz="1600" spc="-1" strike="noStrike">
                <a:solidFill>
                  <a:srgbClr val="000000"/>
                </a:solidFill>
                <a:latin typeface="Lucida Sans Unicode"/>
              </a:rPr>
              <a:t>. </a:t>
            </a:r>
            <a:endParaRPr b="0" lang="en-US" sz="1600" spc="-1" strike="noStrike">
              <a:solidFill>
                <a:srgbClr val="000000"/>
              </a:solidFill>
              <a:latin typeface="Lucida Sans Unicode"/>
            </a:endParaRPr>
          </a:p>
        </p:txBody>
      </p:sp>
      <p:pic>
        <p:nvPicPr>
          <p:cNvPr id="409" name="Title 2" descr=""/>
          <p:cNvPicPr/>
          <p:nvPr/>
        </p:nvPicPr>
        <p:blipFill>
          <a:blip r:embed="rId1"/>
          <a:stretch/>
        </p:blipFill>
        <p:spPr>
          <a:xfrm>
            <a:off x="450720" y="237960"/>
            <a:ext cx="8242560" cy="1189080"/>
          </a:xfrm>
          <a:prstGeom prst="rect">
            <a:avLst/>
          </a:prstGeom>
          <a:ln>
            <a:noFill/>
          </a:ln>
        </p:spPr>
      </p:pic>
    </p:spTree>
  </p:cSld>
  <p:timing>
    <p:tnLst>
      <p:par>
        <p:cTn id="54" dur="indefinite" restart="never" nodeType="tmRoot">
          <p:childTnLst>
            <p:seq>
              <p:cTn id="55" dur="indefinite" nodeType="mainSeq">
                <p:childTnLst>
                  <p:par>
                    <p:cTn id="56" fill="hold">
                      <p:stCondLst>
                        <p:cond delay="indefinite"/>
                      </p:stCondLst>
                      <p:childTnLst>
                        <p:par>
                          <p:cTn id="57" fill="hold">
                            <p:stCondLst>
                              <p:cond delay="0"/>
                            </p:stCondLst>
                            <p:childTnLst>
                              <p:par>
                                <p:cTn id="58" nodeType="clickEffect" fill="hold" presetClass="entr" presetID="10">
                                  <p:stCondLst>
                                    <p:cond delay="0"/>
                                  </p:stCondLst>
                                  <p:childTnLst>
                                    <p:set>
                                      <p:cBhvr>
                                        <p:cTn id="59" dur="1" fill="hold">
                                          <p:stCondLst>
                                            <p:cond delay="0"/>
                                          </p:stCondLst>
                                        </p:cTn>
                                        <p:tgtEl>
                                          <p:spTgt spid="408">
                                            <p:txEl>
                                              <p:pRg st="0" end="281"/>
                                            </p:txEl>
                                          </p:spTgt>
                                        </p:tgtEl>
                                        <p:attrNameLst>
                                          <p:attrName>style.visibility</p:attrName>
                                        </p:attrNameLst>
                                      </p:cBhvr>
                                      <p:to>
                                        <p:strVal val="visible"/>
                                      </p:to>
                                    </p:set>
                                    <p:animEffect filter="fade" transition="in">
                                      <p:cBhvr additive="repl">
                                        <p:cTn id="60" dur="2000"/>
                                        <p:tgtEl>
                                          <p:spTgt spid="408">
                                            <p:txEl>
                                              <p:pRg st="0" end="281"/>
                                            </p:txEl>
                                          </p:spTgt>
                                        </p:tgtEl>
                                      </p:cBhvr>
                                    </p:animEffect>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10">
                                  <p:stCondLst>
                                    <p:cond delay="0"/>
                                  </p:stCondLst>
                                  <p:childTnLst>
                                    <p:set>
                                      <p:cBhvr>
                                        <p:cTn id="64" dur="1" fill="hold">
                                          <p:stCondLst>
                                            <p:cond delay="0"/>
                                          </p:stCondLst>
                                        </p:cTn>
                                        <p:tgtEl>
                                          <p:spTgt spid="408">
                                            <p:txEl>
                                              <p:pRg st="281" end="583"/>
                                            </p:txEl>
                                          </p:spTgt>
                                        </p:tgtEl>
                                        <p:attrNameLst>
                                          <p:attrName>style.visibility</p:attrName>
                                        </p:attrNameLst>
                                      </p:cBhvr>
                                      <p:to>
                                        <p:strVal val="visible"/>
                                      </p:to>
                                    </p:set>
                                    <p:animEffect filter="fade" transition="in">
                                      <p:cBhvr additive="repl">
                                        <p:cTn id="65" dur="2000"/>
                                        <p:tgtEl>
                                          <p:spTgt spid="408">
                                            <p:txEl>
                                              <p:pRg st="281" end="583"/>
                                            </p:txEl>
                                          </p:spTgt>
                                        </p:tgtEl>
                                      </p:cBhvr>
                                    </p:animEffect>
                                  </p:childTnLst>
                                </p:cTn>
                              </p:par>
                            </p:childTnLst>
                          </p:cTn>
                        </p:par>
                      </p:childTnLst>
                    </p:cTn>
                  </p:par>
                  <p:par>
                    <p:cTn id="66" fill="hold">
                      <p:stCondLst>
                        <p:cond delay="indefinite"/>
                      </p:stCondLst>
                      <p:childTnLst>
                        <p:par>
                          <p:cTn id="67" fill="hold">
                            <p:stCondLst>
                              <p:cond delay="0"/>
                            </p:stCondLst>
                            <p:childTnLst>
                              <p:par>
                                <p:cTn id="68" nodeType="clickEffect" fill="hold" presetClass="entr" presetID="10">
                                  <p:stCondLst>
                                    <p:cond delay="0"/>
                                  </p:stCondLst>
                                  <p:childTnLst>
                                    <p:set>
                                      <p:cBhvr>
                                        <p:cTn id="69" dur="1" fill="hold">
                                          <p:stCondLst>
                                            <p:cond delay="0"/>
                                          </p:stCondLst>
                                        </p:cTn>
                                        <p:tgtEl>
                                          <p:spTgt spid="408">
                                            <p:txEl>
                                              <p:pRg st="583" end="762"/>
                                            </p:txEl>
                                          </p:spTgt>
                                        </p:tgtEl>
                                        <p:attrNameLst>
                                          <p:attrName>style.visibility</p:attrName>
                                        </p:attrNameLst>
                                      </p:cBhvr>
                                      <p:to>
                                        <p:strVal val="visible"/>
                                      </p:to>
                                    </p:set>
                                    <p:animEffect filter="fade" transition="in">
                                      <p:cBhvr additive="repl">
                                        <p:cTn id="70" dur="2000"/>
                                        <p:tgtEl>
                                          <p:spTgt spid="408">
                                            <p:txEl>
                                              <p:pRg st="583" end="762"/>
                                            </p:txEl>
                                          </p:spTgt>
                                        </p:tgtEl>
                                      </p:cBhvr>
                                    </p:animEffect>
                                  </p:childTnLst>
                                </p:cTn>
                              </p:par>
                            </p:childTnLst>
                          </p:cTn>
                        </p:par>
                      </p:childTnLst>
                    </p:cTn>
                  </p:par>
                  <p:par>
                    <p:cTn id="71" fill="hold">
                      <p:stCondLst>
                        <p:cond delay="indefinite"/>
                      </p:stCondLst>
                      <p:childTnLst>
                        <p:par>
                          <p:cTn id="72" fill="hold">
                            <p:stCondLst>
                              <p:cond delay="0"/>
                            </p:stCondLst>
                            <p:childTnLst>
                              <p:par>
                                <p:cTn id="73" nodeType="clickEffect" fill="hold" presetClass="entr" presetID="10">
                                  <p:stCondLst>
                                    <p:cond delay="0"/>
                                  </p:stCondLst>
                                  <p:childTnLst>
                                    <p:set>
                                      <p:cBhvr>
                                        <p:cTn id="74" dur="1" fill="hold">
                                          <p:stCondLst>
                                            <p:cond delay="0"/>
                                          </p:stCondLst>
                                        </p:cTn>
                                        <p:tgtEl>
                                          <p:spTgt spid="408">
                                            <p:txEl>
                                              <p:pRg st="762" end="964"/>
                                            </p:txEl>
                                          </p:spTgt>
                                        </p:tgtEl>
                                        <p:attrNameLst>
                                          <p:attrName>style.visibility</p:attrName>
                                        </p:attrNameLst>
                                      </p:cBhvr>
                                      <p:to>
                                        <p:strVal val="visible"/>
                                      </p:to>
                                    </p:set>
                                    <p:animEffect filter="fade" transition="in">
                                      <p:cBhvr additive="repl">
                                        <p:cTn id="75" dur="2000"/>
                                        <p:tgtEl>
                                          <p:spTgt spid="408">
                                            <p:txEl>
                                              <p:pRg st="762" end="96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400" spc="-1" strike="noStrike">
                <a:solidFill>
                  <a:srgbClr val="000000"/>
                </a:solidFill>
                <a:latin typeface="Lucida Sans Unicode"/>
              </a:rPr>
              <a:t>Den här rapporten syftar till att beskriva hållbarhetsbegreppet samt beröra vindkraftens inverkan ur ett hållbarhetsperspektiv.</a:t>
            </a:r>
            <a:endParaRPr b="0" lang="en-US" sz="24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400" spc="-1" strike="noStrike">
                <a:solidFill>
                  <a:srgbClr val="000000"/>
                </a:solidFill>
                <a:latin typeface="Lucida Sans Unicode"/>
              </a:rPr>
              <a:t>Beskriva olika parametrar som kan inverka på vindkraftens utveckling samt beskriva möjliga framtidsscenarion. Ge förslag på hur man kan stödja vindkraftsutvecklingen i Sverige.</a:t>
            </a:r>
            <a:endParaRPr b="0" lang="en-US" sz="24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400" spc="-1" strike="noStrike">
                <a:solidFill>
                  <a:srgbClr val="000000"/>
                </a:solidFill>
                <a:latin typeface="Lucida Sans Unicode"/>
              </a:rPr>
              <a:t>Vilken inverkan vindkraften har på naturresurserna samt ekonomins roll i det hela.</a:t>
            </a:r>
            <a:endParaRPr b="0" lang="en-US" sz="24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400" spc="-1" strike="noStrike">
              <a:solidFill>
                <a:srgbClr val="000000"/>
              </a:solidFill>
              <a:latin typeface="Lucida Sans Unicode"/>
            </a:endParaRPr>
          </a:p>
        </p:txBody>
      </p:sp>
      <p:pic>
        <p:nvPicPr>
          <p:cNvPr id="373" name="Title 2" descr=""/>
          <p:cNvPicPr/>
          <p:nvPr/>
        </p:nvPicPr>
        <p:blipFill>
          <a:blip r:embed="rId1"/>
          <a:stretch/>
        </p:blipFill>
        <p:spPr>
          <a:xfrm>
            <a:off x="450720" y="268200"/>
            <a:ext cx="8242560" cy="1158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1800" spc="-1" strike="noStrike">
                <a:solidFill>
                  <a:srgbClr val="000000"/>
                </a:solidFill>
                <a:latin typeface="Lucida Sans Unicode"/>
              </a:rPr>
              <a:t>Det är inte bara otaliga ekonomiska aspekter som kommer att styra vindkraften utan också politiska visioner och regelverk samt enskilda individers val t.ex. via konsumtions och produktions mönster </a:t>
            </a:r>
            <a:r>
              <a:rPr b="0" lang="sv-SE" sz="1800" spc="-1" strike="noStrike">
                <a:solidFill>
                  <a:srgbClr val="00b050"/>
                </a:solidFill>
                <a:latin typeface="Lucida Sans Unicode"/>
              </a:rPr>
              <a:t>(</a:t>
            </a:r>
            <a:r>
              <a:rPr b="0" lang="sv-SE" sz="1800" spc="-1" strike="noStrike">
                <a:solidFill>
                  <a:srgbClr val="000000"/>
                </a:solidFill>
                <a:latin typeface="Lucida Sans Unicode"/>
              </a:rPr>
              <a:t>off-grid?</a:t>
            </a:r>
            <a:r>
              <a:rPr b="0" lang="sv-SE" sz="1800" spc="-1" strike="noStrike">
                <a:solidFill>
                  <a:srgbClr val="00b050"/>
                </a:solidFill>
                <a:latin typeface="Lucida Sans Unicode"/>
              </a:rPr>
              <a:t>)</a:t>
            </a:r>
            <a:r>
              <a:rPr b="0" lang="sv-SE" sz="1800" spc="-1" strike="noStrike">
                <a:solidFill>
                  <a:srgbClr val="000000"/>
                </a:solidFill>
                <a:latin typeface="Lucida Sans Unicode"/>
              </a:rPr>
              <a:t>.</a:t>
            </a:r>
            <a:endParaRPr b="0" lang="en-US" sz="18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1800" spc="-1" strike="noStrike">
                <a:solidFill>
                  <a:srgbClr val="000000"/>
                </a:solidFill>
                <a:latin typeface="Lucida Sans Unicode"/>
              </a:rPr>
              <a:t>Troligtvis kommer andelen prosumenter öka i framtiden dvs. de som både producerar och konsumerar energi </a:t>
            </a:r>
            <a:r>
              <a:rPr b="0" lang="sv-SE" sz="1800" spc="-1" strike="noStrike">
                <a:solidFill>
                  <a:srgbClr val="00b050"/>
                </a:solidFill>
                <a:latin typeface="Lucida Sans Unicode"/>
              </a:rPr>
              <a:t>(</a:t>
            </a:r>
            <a:r>
              <a:rPr b="0" lang="sv-SE" sz="1800" spc="-1" strike="noStrike">
                <a:solidFill>
                  <a:srgbClr val="000000"/>
                </a:solidFill>
                <a:latin typeface="Lucida Sans Unicode"/>
              </a:rPr>
              <a:t>högt elpris positivt?</a:t>
            </a:r>
            <a:r>
              <a:rPr b="0" lang="sv-SE" sz="1800" spc="-1" strike="noStrike">
                <a:solidFill>
                  <a:srgbClr val="00b050"/>
                </a:solidFill>
                <a:latin typeface="Lucida Sans Unicode"/>
              </a:rPr>
              <a:t>)</a:t>
            </a:r>
            <a:r>
              <a:rPr b="0" lang="sv-SE" sz="1800" spc="-1" strike="noStrike">
                <a:solidFill>
                  <a:srgbClr val="000000"/>
                </a:solidFill>
                <a:latin typeface="Lucida Sans Unicode"/>
              </a:rPr>
              <a:t>.</a:t>
            </a:r>
            <a:endParaRPr b="0" lang="en-US" sz="18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1800" spc="-1" strike="noStrike">
                <a:solidFill>
                  <a:srgbClr val="000000"/>
                </a:solidFill>
                <a:latin typeface="Lucida Sans Unicode"/>
              </a:rPr>
              <a:t>En litet steg i rätt riktning för att jämföra totalkostnader för energiproduktion, kan vara att naturvårdsverket börjar värdera samhällsekonomiska kostnader för olika utsläpp.</a:t>
            </a:r>
            <a:endParaRPr b="0" lang="en-US" sz="18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1800" spc="-1" strike="noStrike">
                <a:solidFill>
                  <a:srgbClr val="000000"/>
                </a:solidFill>
                <a:latin typeface="Lucida Sans Unicode"/>
              </a:rPr>
              <a:t>Det är så många variabler att ta hänsyn till som kan påverka ekonomins effekt på vindkraft eller tvärtom att vi skulle behöva låna FRAs datorhall i en vecka för kunna göra en rimlig sannolikhets beräkning på olika framtidsscenarion.</a:t>
            </a:r>
            <a:endParaRPr b="0" lang="en-US" sz="1800" spc="-1" strike="noStrike">
              <a:solidFill>
                <a:srgbClr val="000000"/>
              </a:solidFill>
              <a:latin typeface="Lucida Sans Unicode"/>
            </a:endParaRPr>
          </a:p>
        </p:txBody>
      </p:sp>
      <p:pic>
        <p:nvPicPr>
          <p:cNvPr id="411" name="Rubrik 2" descr=""/>
          <p:cNvPicPr/>
          <p:nvPr/>
        </p:nvPicPr>
        <p:blipFill>
          <a:blip r:embed="rId1"/>
          <a:stretch/>
        </p:blipFill>
        <p:spPr>
          <a:xfrm>
            <a:off x="450720" y="268200"/>
            <a:ext cx="8242560" cy="1158840"/>
          </a:xfrm>
          <a:prstGeom prst="rect">
            <a:avLst/>
          </a:prstGeom>
          <a:ln>
            <a:noFill/>
          </a:ln>
        </p:spPr>
      </p:pic>
    </p:spTree>
  </p:cSld>
  <p:timing>
    <p:tnLst>
      <p:par>
        <p:cTn id="76" dur="indefinite" restart="never" nodeType="tmRoot">
          <p:childTnLst>
            <p:seq>
              <p:cTn id="77" dur="indefinite" nodeType="mainSeq">
                <p:childTnLst>
                  <p:par>
                    <p:cTn id="78" fill="hold">
                      <p:stCondLst>
                        <p:cond delay="indefinite"/>
                      </p:stCondLst>
                      <p:childTnLst>
                        <p:par>
                          <p:cTn id="79" fill="hold">
                            <p:stCondLst>
                              <p:cond delay="0"/>
                            </p:stCondLst>
                            <p:childTnLst>
                              <p:par>
                                <p:cTn id="80" nodeType="clickEffect" fill="hold" presetClass="entr" presetID="10">
                                  <p:stCondLst>
                                    <p:cond delay="0"/>
                                  </p:stCondLst>
                                  <p:childTnLst>
                                    <p:set>
                                      <p:cBhvr>
                                        <p:cTn id="81" dur="1" fill="hold">
                                          <p:stCondLst>
                                            <p:cond delay="0"/>
                                          </p:stCondLst>
                                        </p:cTn>
                                        <p:tgtEl>
                                          <p:spTgt spid="410">
                                            <p:txEl>
                                              <p:pRg st="0" end="210"/>
                                            </p:txEl>
                                          </p:spTgt>
                                        </p:tgtEl>
                                        <p:attrNameLst>
                                          <p:attrName>style.visibility</p:attrName>
                                        </p:attrNameLst>
                                      </p:cBhvr>
                                      <p:to>
                                        <p:strVal val="visible"/>
                                      </p:to>
                                    </p:set>
                                    <p:animEffect filter="fade" transition="in">
                                      <p:cBhvr additive="repl">
                                        <p:cTn id="82" dur="2000"/>
                                        <p:tgtEl>
                                          <p:spTgt spid="410">
                                            <p:txEl>
                                              <p:pRg st="0" end="210"/>
                                            </p:txEl>
                                          </p:spTgt>
                                        </p:tgtEl>
                                      </p:cBhvr>
                                    </p:animEffect>
                                  </p:childTnLst>
                                </p:cTn>
                              </p:par>
                            </p:childTnLst>
                          </p:cTn>
                        </p:par>
                      </p:childTnLst>
                    </p:cTn>
                  </p:par>
                  <p:par>
                    <p:cTn id="83" fill="hold">
                      <p:stCondLst>
                        <p:cond delay="indefinite"/>
                      </p:stCondLst>
                      <p:childTnLst>
                        <p:par>
                          <p:cTn id="84" fill="hold">
                            <p:stCondLst>
                              <p:cond delay="0"/>
                            </p:stCondLst>
                            <p:childTnLst>
                              <p:par>
                                <p:cTn id="85" nodeType="clickEffect" fill="hold" presetClass="entr" presetID="10">
                                  <p:stCondLst>
                                    <p:cond delay="0"/>
                                  </p:stCondLst>
                                  <p:childTnLst>
                                    <p:set>
                                      <p:cBhvr>
                                        <p:cTn id="86" dur="1" fill="hold">
                                          <p:stCondLst>
                                            <p:cond delay="0"/>
                                          </p:stCondLst>
                                        </p:cTn>
                                        <p:tgtEl>
                                          <p:spTgt spid="410">
                                            <p:txEl>
                                              <p:pRg st="210" end="339"/>
                                            </p:txEl>
                                          </p:spTgt>
                                        </p:tgtEl>
                                        <p:attrNameLst>
                                          <p:attrName>style.visibility</p:attrName>
                                        </p:attrNameLst>
                                      </p:cBhvr>
                                      <p:to>
                                        <p:strVal val="visible"/>
                                      </p:to>
                                    </p:set>
                                    <p:animEffect filter="fade" transition="in">
                                      <p:cBhvr additive="repl">
                                        <p:cTn id="87" dur="2000"/>
                                        <p:tgtEl>
                                          <p:spTgt spid="410">
                                            <p:txEl>
                                              <p:pRg st="210" end="339"/>
                                            </p:txEl>
                                          </p:spTgt>
                                        </p:tgtEl>
                                      </p:cBhvr>
                                    </p:animEffect>
                                  </p:childTnLst>
                                </p:cTn>
                              </p:par>
                            </p:childTnLst>
                          </p:cTn>
                        </p:par>
                      </p:childTnLst>
                    </p:cTn>
                  </p:par>
                  <p:par>
                    <p:cTn id="88" fill="hold">
                      <p:stCondLst>
                        <p:cond delay="indefinite"/>
                      </p:stCondLst>
                      <p:childTnLst>
                        <p:par>
                          <p:cTn id="89" fill="hold">
                            <p:stCondLst>
                              <p:cond delay="0"/>
                            </p:stCondLst>
                            <p:childTnLst>
                              <p:par>
                                <p:cTn id="90" nodeType="clickEffect" fill="hold" presetClass="entr" presetID="10">
                                  <p:stCondLst>
                                    <p:cond delay="0"/>
                                  </p:stCondLst>
                                  <p:childTnLst>
                                    <p:set>
                                      <p:cBhvr>
                                        <p:cTn id="91" dur="1" fill="hold">
                                          <p:stCondLst>
                                            <p:cond delay="0"/>
                                          </p:stCondLst>
                                        </p:cTn>
                                        <p:tgtEl>
                                          <p:spTgt spid="410">
                                            <p:txEl>
                                              <p:pRg st="339" end="515"/>
                                            </p:txEl>
                                          </p:spTgt>
                                        </p:tgtEl>
                                        <p:attrNameLst>
                                          <p:attrName>style.visibility</p:attrName>
                                        </p:attrNameLst>
                                      </p:cBhvr>
                                      <p:to>
                                        <p:strVal val="visible"/>
                                      </p:to>
                                    </p:set>
                                    <p:animEffect filter="fade" transition="in">
                                      <p:cBhvr additive="repl">
                                        <p:cTn id="92" dur="2000"/>
                                        <p:tgtEl>
                                          <p:spTgt spid="410">
                                            <p:txEl>
                                              <p:pRg st="339" end="515"/>
                                            </p:txEl>
                                          </p:spTgt>
                                        </p:tgtEl>
                                      </p:cBhvr>
                                    </p:animEffect>
                                  </p:childTnLst>
                                </p:cTn>
                              </p:par>
                            </p:childTnLst>
                          </p:cTn>
                        </p:par>
                      </p:childTnLst>
                    </p:cTn>
                  </p:par>
                  <p:par>
                    <p:cTn id="93" fill="hold">
                      <p:stCondLst>
                        <p:cond delay="indefinite"/>
                      </p:stCondLst>
                      <p:childTnLst>
                        <p:par>
                          <p:cTn id="94" fill="hold">
                            <p:stCondLst>
                              <p:cond delay="0"/>
                            </p:stCondLst>
                            <p:childTnLst>
                              <p:par>
                                <p:cTn id="95" nodeType="clickEffect" fill="hold" presetClass="entr" presetID="10">
                                  <p:stCondLst>
                                    <p:cond delay="0"/>
                                  </p:stCondLst>
                                  <p:childTnLst>
                                    <p:set>
                                      <p:cBhvr>
                                        <p:cTn id="96" dur="1" fill="hold">
                                          <p:stCondLst>
                                            <p:cond delay="0"/>
                                          </p:stCondLst>
                                        </p:cTn>
                                        <p:tgtEl>
                                          <p:spTgt spid="410">
                                            <p:txEl>
                                              <p:pRg st="515" end="748"/>
                                            </p:txEl>
                                          </p:spTgt>
                                        </p:tgtEl>
                                        <p:attrNameLst>
                                          <p:attrName>style.visibility</p:attrName>
                                        </p:attrNameLst>
                                      </p:cBhvr>
                                      <p:to>
                                        <p:strVal val="visible"/>
                                      </p:to>
                                    </p:set>
                                    <p:animEffect filter="fade" transition="in">
                                      <p:cBhvr additive="repl">
                                        <p:cTn id="97" dur="2000"/>
                                        <p:tgtEl>
                                          <p:spTgt spid="410">
                                            <p:txEl>
                                              <p:pRg st="515" end="74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2" name="Rubrik 2" descr=""/>
          <p:cNvPicPr/>
          <p:nvPr/>
        </p:nvPicPr>
        <p:blipFill>
          <a:blip r:embed="rId1"/>
          <a:stretch/>
        </p:blipFill>
        <p:spPr>
          <a:xfrm>
            <a:off x="450720" y="219240"/>
            <a:ext cx="8242560" cy="1207800"/>
          </a:xfrm>
          <a:prstGeom prst="rect">
            <a:avLst/>
          </a:prstGeom>
          <a:ln>
            <a:noFill/>
          </a:ln>
        </p:spPr>
      </p:pic>
      <p:pic>
        <p:nvPicPr>
          <p:cNvPr id="413" name="Picture 2" descr="C:\Documents and Settings\raas501\Skrivbord\Oren_Lyons.jpg"/>
          <p:cNvPicPr/>
          <p:nvPr/>
        </p:nvPicPr>
        <p:blipFill>
          <a:blip r:embed="rId2"/>
          <a:stretch/>
        </p:blipFill>
        <p:spPr>
          <a:xfrm>
            <a:off x="2771640" y="1844640"/>
            <a:ext cx="3697560" cy="2448000"/>
          </a:xfrm>
          <a:prstGeom prst="rect">
            <a:avLst/>
          </a:prstGeom>
          <a:ln>
            <a:noFill/>
          </a:ln>
        </p:spPr>
      </p:pic>
      <p:sp>
        <p:nvSpPr>
          <p:cNvPr id="414" name="CustomShape 1"/>
          <p:cNvSpPr/>
          <p:nvPr/>
        </p:nvSpPr>
        <p:spPr>
          <a:xfrm>
            <a:off x="2916360" y="4797360"/>
            <a:ext cx="3456000" cy="916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r>
              <a:rPr b="0" lang="sv-SE" sz="1800" spc="-1" strike="noStrike">
                <a:solidFill>
                  <a:srgbClr val="000000"/>
                </a:solidFill>
                <a:latin typeface="Arial"/>
              </a:rPr>
              <a:t>Vem är det här?</a:t>
            </a:r>
            <a:endParaRPr b="0" lang="en-US" sz="1800" spc="-1" strike="noStrike">
              <a:solidFill>
                <a:srgbClr val="000000"/>
              </a:solidFill>
              <a:latin typeface="Arial"/>
            </a:endParaRPr>
          </a:p>
          <a:p>
            <a:pPr algn="ctr"/>
            <a:r>
              <a:rPr b="0" lang="sv-SE" sz="1800" spc="-1" strike="noStrike">
                <a:solidFill>
                  <a:srgbClr val="000000"/>
                </a:solidFill>
                <a:latin typeface="Arial"/>
              </a:rPr>
              <a:t>Varför ser han så ledsen ut?</a:t>
            </a:r>
            <a:endParaRPr b="0" lang="en-US" sz="1800" spc="-1" strike="noStrike">
              <a:solidFill>
                <a:srgbClr val="000000"/>
              </a:solidFill>
              <a:latin typeface="Arial"/>
            </a:endParaRPr>
          </a:p>
          <a:p>
            <a:pPr algn="ctr"/>
            <a:r>
              <a:rPr b="0" lang="sv-SE" sz="1800" spc="-1" strike="noStrike">
                <a:solidFill>
                  <a:srgbClr val="000000"/>
                </a:solidFill>
                <a:latin typeface="Arial"/>
              </a:rPr>
              <a:t>Vad säger han?</a:t>
            </a:r>
            <a:endParaRPr b="0" lang="en-US" sz="1800" spc="-1" strike="noStrike">
              <a:solidFill>
                <a:srgbClr val="000000"/>
              </a:solidFill>
              <a:latin typeface="Arial"/>
            </a:endParaRPr>
          </a:p>
        </p:txBody>
      </p:sp>
    </p:spTree>
  </p:cSld>
  <p:timing>
    <p:tnLst>
      <p:par>
        <p:cTn id="98" dur="indefinite" restart="never" nodeType="tmRoot">
          <p:childTnLst>
            <p:seq>
              <p:cTn id="99" dur="indefinite" nodeType="mainSeq">
                <p:childTnLst>
                  <p:par>
                    <p:cTn id="100" fill="hold">
                      <p:stCondLst>
                        <p:cond delay="indefinite"/>
                      </p:stCondLst>
                      <p:childTnLst>
                        <p:par>
                          <p:cTn id="101" fill="hold">
                            <p:stCondLst>
                              <p:cond delay="0"/>
                            </p:stCondLst>
                            <p:childTnLst>
                              <p:par>
                                <p:cTn id="102" nodeType="clickEffect" fill="hold" presetClass="entr" presetID="10">
                                  <p:stCondLst>
                                    <p:cond delay="0"/>
                                  </p:stCondLst>
                                  <p:childTnLst>
                                    <p:set>
                                      <p:cBhvr>
                                        <p:cTn id="103" dur="1" fill="hold">
                                          <p:stCondLst>
                                            <p:cond delay="0"/>
                                          </p:stCondLst>
                                        </p:cTn>
                                        <p:tgtEl>
                                          <p:spTgt spid="414">
                                            <p:txEl>
                                              <p:pRg st="0" end="16"/>
                                            </p:txEl>
                                          </p:spTgt>
                                        </p:tgtEl>
                                        <p:attrNameLst>
                                          <p:attrName>style.visibility</p:attrName>
                                        </p:attrNameLst>
                                      </p:cBhvr>
                                      <p:to>
                                        <p:strVal val="visible"/>
                                      </p:to>
                                    </p:set>
                                    <p:animEffect filter="fade" transition="in">
                                      <p:cBhvr additive="repl">
                                        <p:cTn id="104" dur="2000"/>
                                        <p:tgtEl>
                                          <p:spTgt spid="414">
                                            <p:txEl>
                                              <p:pRg st="0" end="16"/>
                                            </p:txEl>
                                          </p:spTgt>
                                        </p:tgtEl>
                                      </p:cBhvr>
                                    </p:animEffect>
                                  </p:childTnLst>
                                </p:cTn>
                              </p:par>
                            </p:childTnLst>
                          </p:cTn>
                        </p:par>
                      </p:childTnLst>
                    </p:cTn>
                  </p:par>
                  <p:par>
                    <p:cTn id="105" fill="hold">
                      <p:stCondLst>
                        <p:cond delay="indefinite"/>
                      </p:stCondLst>
                      <p:childTnLst>
                        <p:par>
                          <p:cTn id="106" fill="hold">
                            <p:stCondLst>
                              <p:cond delay="0"/>
                            </p:stCondLst>
                            <p:childTnLst>
                              <p:par>
                                <p:cTn id="107" nodeType="clickEffect" fill="hold" presetClass="entr" presetID="10">
                                  <p:stCondLst>
                                    <p:cond delay="0"/>
                                  </p:stCondLst>
                                  <p:childTnLst>
                                    <p:set>
                                      <p:cBhvr>
                                        <p:cTn id="108" dur="1" fill="hold">
                                          <p:stCondLst>
                                            <p:cond delay="0"/>
                                          </p:stCondLst>
                                        </p:cTn>
                                        <p:tgtEl>
                                          <p:spTgt spid="414">
                                            <p:txEl>
                                              <p:pRg st="16" end="45"/>
                                            </p:txEl>
                                          </p:spTgt>
                                        </p:tgtEl>
                                        <p:attrNameLst>
                                          <p:attrName>style.visibility</p:attrName>
                                        </p:attrNameLst>
                                      </p:cBhvr>
                                      <p:to>
                                        <p:strVal val="visible"/>
                                      </p:to>
                                    </p:set>
                                    <p:animEffect filter="fade" transition="in">
                                      <p:cBhvr additive="repl">
                                        <p:cTn id="109" dur="2000"/>
                                        <p:tgtEl>
                                          <p:spTgt spid="414">
                                            <p:txEl>
                                              <p:pRg st="16" end="45"/>
                                            </p:txEl>
                                          </p:spTgt>
                                        </p:tgtEl>
                                      </p:cBhvr>
                                    </p:animEffect>
                                  </p:childTnLst>
                                </p:cTn>
                              </p:par>
                            </p:childTnLst>
                          </p:cTn>
                        </p:par>
                      </p:childTnLst>
                    </p:cTn>
                  </p:par>
                  <p:par>
                    <p:cTn id="110" fill="hold">
                      <p:stCondLst>
                        <p:cond delay="indefinite"/>
                      </p:stCondLst>
                      <p:childTnLst>
                        <p:par>
                          <p:cTn id="111" fill="hold">
                            <p:stCondLst>
                              <p:cond delay="0"/>
                            </p:stCondLst>
                            <p:childTnLst>
                              <p:par>
                                <p:cTn id="112" nodeType="clickEffect" fill="hold" presetClass="entr" presetID="10">
                                  <p:stCondLst>
                                    <p:cond delay="0"/>
                                  </p:stCondLst>
                                  <p:childTnLst>
                                    <p:set>
                                      <p:cBhvr>
                                        <p:cTn id="113" dur="1" fill="hold">
                                          <p:stCondLst>
                                            <p:cond delay="0"/>
                                          </p:stCondLst>
                                        </p:cTn>
                                        <p:tgtEl>
                                          <p:spTgt spid="414">
                                            <p:txEl>
                                              <p:pRg st="45" end="60"/>
                                            </p:txEl>
                                          </p:spTgt>
                                        </p:tgtEl>
                                        <p:attrNameLst>
                                          <p:attrName>style.visibility</p:attrName>
                                        </p:attrNameLst>
                                      </p:cBhvr>
                                      <p:to>
                                        <p:strVal val="visible"/>
                                      </p:to>
                                    </p:set>
                                    <p:animEffect filter="fade" transition="in">
                                      <p:cBhvr additive="repl">
                                        <p:cTn id="114" dur="2000"/>
                                        <p:tgtEl>
                                          <p:spTgt spid="414">
                                            <p:txEl>
                                              <p:pRg st="45" end="6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400" spc="-1" strike="noStrike">
                <a:solidFill>
                  <a:srgbClr val="000000"/>
                </a:solidFill>
                <a:latin typeface="Lucida Sans Unicode"/>
              </a:rPr>
              <a:t>Jobba med kollektiva föreställningar multi-medialt.</a:t>
            </a:r>
            <a:endParaRPr b="0" lang="en-US" sz="24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400" spc="-1" strike="noStrike">
                <a:solidFill>
                  <a:srgbClr val="000000"/>
                </a:solidFill>
                <a:latin typeface="Lucida Sans Unicode"/>
              </a:rPr>
              <a:t>Kommuner ansvariga för att ta fram platser (</a:t>
            </a:r>
            <a:r>
              <a:rPr b="0" lang="sv-SE" sz="2400" spc="-1" strike="noStrike">
                <a:solidFill>
                  <a:srgbClr val="00b050"/>
                </a:solidFill>
                <a:latin typeface="Lucida Sans Unicode"/>
              </a:rPr>
              <a:t>X</a:t>
            </a:r>
            <a:r>
              <a:rPr b="0" lang="sv-SE" sz="2400" spc="-1" strike="noStrike">
                <a:solidFill>
                  <a:srgbClr val="000000"/>
                </a:solidFill>
                <a:latin typeface="Lucida Sans Unicode"/>
              </a:rPr>
              <a:t>%).</a:t>
            </a:r>
            <a:endParaRPr b="0" lang="en-US" sz="24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400" spc="-1" strike="noStrike">
                <a:solidFill>
                  <a:srgbClr val="000000"/>
                </a:solidFill>
                <a:latin typeface="Lucida Sans Unicode"/>
              </a:rPr>
              <a:t>Stimulera alla tre nivåer av vindkraft.</a:t>
            </a:r>
            <a:endParaRPr b="0" lang="en-US" sz="24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400" spc="-1" strike="noStrike">
                <a:solidFill>
                  <a:srgbClr val="000000"/>
                </a:solidFill>
                <a:latin typeface="Lucida Sans Unicode"/>
              </a:rPr>
              <a:t>Förmånligt för prosumenter.</a:t>
            </a:r>
            <a:endParaRPr b="0" lang="en-US" sz="24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400" spc="-1" strike="noStrike">
                <a:solidFill>
                  <a:srgbClr val="000000"/>
                </a:solidFill>
                <a:latin typeface="Lucida Sans Unicode"/>
              </a:rPr>
              <a:t>Skattelättnad på all bränslefri energiproduktion.</a:t>
            </a:r>
            <a:endParaRPr b="0" lang="en-US" sz="24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400" spc="-1" strike="noStrike">
                <a:solidFill>
                  <a:srgbClr val="000000"/>
                </a:solidFill>
                <a:latin typeface="Lucida Sans Unicode"/>
              </a:rPr>
              <a:t>Avveckla försvarets veto (</a:t>
            </a:r>
            <a:r>
              <a:rPr b="0" lang="sv-SE" sz="2400" spc="-1" strike="noStrike">
                <a:solidFill>
                  <a:srgbClr val="00b050"/>
                </a:solidFill>
                <a:latin typeface="Lucida Sans Unicode"/>
              </a:rPr>
              <a:t>byggt är byggt</a:t>
            </a:r>
            <a:r>
              <a:rPr b="0" lang="sv-SE" sz="2400" spc="-1" strike="noStrike">
                <a:solidFill>
                  <a:srgbClr val="000000"/>
                </a:solidFill>
                <a:latin typeface="Lucida Sans Unicode"/>
              </a:rPr>
              <a:t>).</a:t>
            </a:r>
            <a:endParaRPr b="0" lang="en-US" sz="24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400" spc="-1" strike="noStrike">
                <a:solidFill>
                  <a:srgbClr val="000000"/>
                </a:solidFill>
                <a:latin typeface="Lucida Sans Unicode"/>
              </a:rPr>
              <a:t>Avveckla kommunalt veto.</a:t>
            </a:r>
            <a:endParaRPr b="0" lang="en-US" sz="2400" spc="-1" strike="noStrike">
              <a:solidFill>
                <a:srgbClr val="000000"/>
              </a:solidFill>
              <a:latin typeface="Lucida Sans Unicode"/>
            </a:endParaRPr>
          </a:p>
          <a:p>
            <a:pPr marL="365040" indent="-255600">
              <a:spcBef>
                <a:spcPts val="400"/>
              </a:spcBef>
            </a:pPr>
            <a:endParaRPr b="0" lang="en-US" sz="24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400" spc="-1" strike="noStrike">
              <a:solidFill>
                <a:srgbClr val="000000"/>
              </a:solidFill>
              <a:latin typeface="Lucida Sans Unicode"/>
            </a:endParaRPr>
          </a:p>
        </p:txBody>
      </p:sp>
      <p:pic>
        <p:nvPicPr>
          <p:cNvPr id="416" name="Rubrik 2" descr=""/>
          <p:cNvPicPr/>
          <p:nvPr/>
        </p:nvPicPr>
        <p:blipFill>
          <a:blip r:embed="rId1"/>
          <a:stretch/>
        </p:blipFill>
        <p:spPr>
          <a:xfrm>
            <a:off x="450720" y="268200"/>
            <a:ext cx="8242560" cy="115884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7" name="Platshållare för innehåll 3" descr="Magenn.jpg"/>
          <p:cNvPicPr/>
          <p:nvPr/>
        </p:nvPicPr>
        <p:blipFill>
          <a:blip r:embed="rId1"/>
          <a:stretch/>
        </p:blipFill>
        <p:spPr>
          <a:xfrm>
            <a:off x="2371680" y="2106720"/>
            <a:ext cx="4400640" cy="3276360"/>
          </a:xfrm>
          <a:prstGeom prst="rect">
            <a:avLst/>
          </a:prstGeom>
          <a:ln>
            <a:noFill/>
          </a:ln>
        </p:spPr>
      </p:pic>
      <p:pic>
        <p:nvPicPr>
          <p:cNvPr id="418" name="Rubrik 2" descr=""/>
          <p:cNvPicPr/>
          <p:nvPr/>
        </p:nvPicPr>
        <p:blipFill>
          <a:blip r:embed="rId2"/>
          <a:stretch/>
        </p:blipFill>
        <p:spPr>
          <a:xfrm>
            <a:off x="450720" y="268200"/>
            <a:ext cx="8242560" cy="115884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TextShape 1"/>
          <p:cNvSpPr txBox="1"/>
          <p:nvPr/>
        </p:nvSpPr>
        <p:spPr>
          <a:xfrm>
            <a:off x="457200" y="1480680"/>
            <a:ext cx="5843520" cy="173196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ff0000"/>
                </a:solidFill>
                <a:latin typeface="Lucida Sans Unicode"/>
              </a:rPr>
              <a:t>Är han en terrorist</a:t>
            </a:r>
            <a:r>
              <a:rPr b="0" lang="sv-SE" sz="2700" spc="-1" strike="noStrike">
                <a:solidFill>
                  <a:srgbClr val="000000"/>
                </a:solidFill>
                <a:latin typeface="Lucida Sans Unicode"/>
              </a:rPr>
              <a:t>?</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Är han en president?</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b050"/>
                </a:solidFill>
                <a:latin typeface="Lucida Sans Unicode"/>
              </a:rPr>
              <a:t>Är han en koldioxid terrorist?</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700" spc="-1" strike="noStrike">
              <a:solidFill>
                <a:srgbClr val="000000"/>
              </a:solidFill>
              <a:latin typeface="Lucida Sans Unicode"/>
            </a:endParaRPr>
          </a:p>
        </p:txBody>
      </p:sp>
      <p:pic>
        <p:nvPicPr>
          <p:cNvPr id="420" name="Rubrik 2" descr=""/>
          <p:cNvPicPr/>
          <p:nvPr/>
        </p:nvPicPr>
        <p:blipFill>
          <a:blip r:embed="rId1"/>
          <a:stretch/>
        </p:blipFill>
        <p:spPr>
          <a:xfrm>
            <a:off x="450720" y="268200"/>
            <a:ext cx="8242560" cy="1158840"/>
          </a:xfrm>
          <a:prstGeom prst="rect">
            <a:avLst/>
          </a:prstGeom>
          <a:ln>
            <a:noFill/>
          </a:ln>
        </p:spPr>
      </p:pic>
    </p:spTree>
  </p:cSld>
  <p:timing>
    <p:tnLst>
      <p:par>
        <p:cTn id="115" dur="indefinite" restart="never" nodeType="tmRoot">
          <p:childTnLst>
            <p:seq>
              <p:cTn id="116" dur="indefinite" nodeType="mainSeq">
                <p:childTnLst>
                  <p:par>
                    <p:cTn id="117" fill="hold">
                      <p:stCondLst>
                        <p:cond delay="indefinite"/>
                      </p:stCondLst>
                      <p:childTnLst>
                        <p:par>
                          <p:cTn id="118" fill="hold">
                            <p:stCondLst>
                              <p:cond delay="0"/>
                            </p:stCondLst>
                            <p:childTnLst>
                              <p:par>
                                <p:cTn id="119" nodeType="clickEffect" fill="hold" presetClass="entr" presetID="10">
                                  <p:stCondLst>
                                    <p:cond delay="0"/>
                                  </p:stCondLst>
                                  <p:childTnLst>
                                    <p:set>
                                      <p:cBhvr>
                                        <p:cTn id="120" dur="1" fill="hold">
                                          <p:stCondLst>
                                            <p:cond delay="0"/>
                                          </p:stCondLst>
                                        </p:cTn>
                                        <p:tgtEl>
                                          <p:spTgt spid="419">
                                            <p:txEl>
                                              <p:pRg st="0" end="21"/>
                                            </p:txEl>
                                          </p:spTgt>
                                        </p:tgtEl>
                                        <p:attrNameLst>
                                          <p:attrName>style.visibility</p:attrName>
                                        </p:attrNameLst>
                                      </p:cBhvr>
                                      <p:to>
                                        <p:strVal val="visible"/>
                                      </p:to>
                                    </p:set>
                                    <p:animEffect filter="fade" transition="in">
                                      <p:cBhvr additive="repl">
                                        <p:cTn id="121" dur="2000"/>
                                        <p:tgtEl>
                                          <p:spTgt spid="419">
                                            <p:txEl>
                                              <p:pRg st="0" end="21"/>
                                            </p:txEl>
                                          </p:spTgt>
                                        </p:tgtEl>
                                      </p:cBhvr>
                                    </p:animEffect>
                                  </p:childTnLst>
                                </p:cTn>
                              </p:par>
                            </p:childTnLst>
                          </p:cTn>
                        </p:par>
                      </p:childTnLst>
                    </p:cTn>
                  </p:par>
                  <p:par>
                    <p:cTn id="122" fill="hold">
                      <p:stCondLst>
                        <p:cond delay="indefinite"/>
                      </p:stCondLst>
                      <p:childTnLst>
                        <p:par>
                          <p:cTn id="123" fill="hold">
                            <p:stCondLst>
                              <p:cond delay="0"/>
                            </p:stCondLst>
                            <p:childTnLst>
                              <p:par>
                                <p:cTn id="124" nodeType="clickEffect" fill="hold" presetClass="entr" presetID="10">
                                  <p:stCondLst>
                                    <p:cond delay="0"/>
                                  </p:stCondLst>
                                  <p:childTnLst>
                                    <p:set>
                                      <p:cBhvr>
                                        <p:cTn id="125" dur="1" fill="hold">
                                          <p:stCondLst>
                                            <p:cond delay="0"/>
                                          </p:stCondLst>
                                        </p:cTn>
                                        <p:tgtEl>
                                          <p:spTgt spid="419">
                                            <p:txEl>
                                              <p:pRg st="21" end="42"/>
                                            </p:txEl>
                                          </p:spTgt>
                                        </p:tgtEl>
                                        <p:attrNameLst>
                                          <p:attrName>style.visibility</p:attrName>
                                        </p:attrNameLst>
                                      </p:cBhvr>
                                      <p:to>
                                        <p:strVal val="visible"/>
                                      </p:to>
                                    </p:set>
                                    <p:animEffect filter="fade" transition="in">
                                      <p:cBhvr additive="repl">
                                        <p:cTn id="126" dur="2000"/>
                                        <p:tgtEl>
                                          <p:spTgt spid="419">
                                            <p:txEl>
                                              <p:pRg st="21" end="42"/>
                                            </p:txEl>
                                          </p:spTgt>
                                        </p:tgtEl>
                                      </p:cBhvr>
                                    </p:animEffect>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10">
                                  <p:stCondLst>
                                    <p:cond delay="0"/>
                                  </p:stCondLst>
                                  <p:childTnLst>
                                    <p:set>
                                      <p:cBhvr>
                                        <p:cTn id="130" dur="1" fill="hold">
                                          <p:stCondLst>
                                            <p:cond delay="0"/>
                                          </p:stCondLst>
                                        </p:cTn>
                                        <p:tgtEl>
                                          <p:spTgt spid="419">
                                            <p:txEl>
                                              <p:pRg st="42" end="73"/>
                                            </p:txEl>
                                          </p:spTgt>
                                        </p:tgtEl>
                                        <p:attrNameLst>
                                          <p:attrName>style.visibility</p:attrName>
                                        </p:attrNameLst>
                                      </p:cBhvr>
                                      <p:to>
                                        <p:strVal val="visible"/>
                                      </p:to>
                                    </p:set>
                                    <p:animEffect filter="fade" transition="in">
                                      <p:cBhvr additive="repl">
                                        <p:cTn id="131" dur="2000"/>
                                        <p:tgtEl>
                                          <p:spTgt spid="419">
                                            <p:txEl>
                                              <p:pRg st="42" end="7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1" name="Rubrik 2" descr=""/>
          <p:cNvPicPr/>
          <p:nvPr/>
        </p:nvPicPr>
        <p:blipFill>
          <a:blip r:embed="rId1"/>
          <a:stretch/>
        </p:blipFill>
        <p:spPr>
          <a:xfrm>
            <a:off x="450720" y="268200"/>
            <a:ext cx="8242560" cy="1158840"/>
          </a:xfrm>
          <a:prstGeom prst="rect">
            <a:avLst/>
          </a:prstGeom>
          <a:ln>
            <a:noFill/>
          </a:ln>
        </p:spPr>
      </p:pic>
      <p:pic>
        <p:nvPicPr>
          <p:cNvPr id="422" name="Platshållare för innehåll 3" descr="President.jpg"/>
          <p:cNvPicPr/>
          <p:nvPr/>
        </p:nvPicPr>
        <p:blipFill>
          <a:blip r:embed="rId2"/>
          <a:stretch/>
        </p:blipFill>
        <p:spPr>
          <a:xfrm>
            <a:off x="2627280" y="1341360"/>
            <a:ext cx="4381560" cy="2629080"/>
          </a:xfrm>
          <a:prstGeom prst="rect">
            <a:avLst/>
          </a:prstGeom>
          <a:ln>
            <a:noFill/>
          </a:ln>
        </p:spPr>
      </p:pic>
      <p:sp>
        <p:nvSpPr>
          <p:cNvPr id="423" name="CustomShape 1"/>
          <p:cNvSpPr/>
          <p:nvPr/>
        </p:nvSpPr>
        <p:spPr>
          <a:xfrm>
            <a:off x="1619280" y="4365720"/>
            <a:ext cx="6840360" cy="1557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r>
              <a:rPr b="0" lang="sv-SE" sz="2400" spc="-1" strike="noStrike">
                <a:solidFill>
                  <a:srgbClr val="000000"/>
                </a:solidFill>
                <a:latin typeface="Arial"/>
              </a:rPr>
              <a:t>Maldiverna planerar att producera 40 % av sin energi från vindkraft inom 2 år, koldioxid neutrala senast 2020, 10 miljoner dollar satsas på solcellsutbyggnad, överskott-&gt;dricksvatten.</a:t>
            </a:r>
            <a:endParaRPr b="0" lang="en-US" sz="2400" spc="-1" strike="noStrike">
              <a:solidFill>
                <a:srgbClr val="000000"/>
              </a:solidFill>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När vi väl har ett överskott på elproduktion så kan vi kanalisera det till en hållbar infrastruktur för transport.</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Ex tre spår, tre hastigheter (maglev).</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Möjlighet att ersätta all inrikes flygtrafik.</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Kan leda till låga transportkostnader.</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Satsa på elbilar och elcyklar.</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Bostäder: satsa på plusenergihus.</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b050"/>
                </a:solidFill>
                <a:latin typeface="Lucida Sans Unicode"/>
              </a:rPr>
              <a:t>Miljövinster</a:t>
            </a:r>
            <a:r>
              <a:rPr b="0" lang="sv-SE" sz="2700" spc="-1" strike="noStrike">
                <a:solidFill>
                  <a:srgbClr val="ff0000"/>
                </a:solidFill>
                <a:latin typeface="Lucida Sans Unicode"/>
              </a:rPr>
              <a:t>, Miljövinster, </a:t>
            </a:r>
            <a:r>
              <a:rPr b="0" lang="sv-SE" sz="2700" spc="-1" strike="noStrike">
                <a:solidFill>
                  <a:srgbClr val="00b050"/>
                </a:solidFill>
                <a:latin typeface="Lucida Sans Unicode"/>
              </a:rPr>
              <a:t>Miljövinster</a:t>
            </a:r>
            <a:endParaRPr b="0" lang="en-US" sz="2700" spc="-1" strike="noStrike">
              <a:solidFill>
                <a:srgbClr val="000000"/>
              </a:solidFill>
              <a:latin typeface="Lucida Sans Unicode"/>
            </a:endParaRPr>
          </a:p>
        </p:txBody>
      </p:sp>
      <p:pic>
        <p:nvPicPr>
          <p:cNvPr id="425" name="Rubrik 2" descr=""/>
          <p:cNvPicPr/>
          <p:nvPr/>
        </p:nvPicPr>
        <p:blipFill>
          <a:blip r:embed="rId1"/>
          <a:stretch/>
        </p:blipFill>
        <p:spPr>
          <a:xfrm>
            <a:off x="450720" y="268200"/>
            <a:ext cx="8242560" cy="115884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För varje icke uppfört vindkraftverk i Sverige så förlorar vi 4,5 MWh/år av förnyelsebar energiproduktion samt påskyndar den globala miljökatastrofen,</a:t>
            </a:r>
            <a:endParaRPr b="0" lang="en-US" sz="2700" spc="-1" strike="noStrike">
              <a:solidFill>
                <a:srgbClr val="000000"/>
              </a:solidFill>
              <a:latin typeface="Lucida Sans Unicode"/>
            </a:endParaRPr>
          </a:p>
          <a:p>
            <a:pPr marL="365040" indent="-255600" algn="ctr">
              <a:spcBef>
                <a:spcPts val="400"/>
              </a:spcBef>
              <a:buClr>
                <a:srgbClr val="2da2bf"/>
              </a:buClr>
              <a:buSzPct val="68000"/>
              <a:buFont typeface="Wingdings 3" charset="2"/>
              <a:buChar char=""/>
            </a:pPr>
            <a:r>
              <a:rPr b="0" lang="sv-SE" sz="2700" spc="-1" strike="noStrike" u="sng">
                <a:solidFill>
                  <a:srgbClr val="ff0000"/>
                </a:solidFill>
                <a:uFillTx/>
                <a:latin typeface="Lucida Sans Unicode"/>
              </a:rPr>
              <a:t>Är det ekonomiskt hållbart?</a:t>
            </a:r>
            <a:br/>
            <a:br/>
            <a:r>
              <a:rPr b="1" lang="sv-SE" sz="2700" spc="-1" strike="noStrike">
                <a:solidFill>
                  <a:srgbClr val="00b050"/>
                </a:solidFill>
                <a:latin typeface="Lucida Sans Unicode"/>
              </a:rPr>
              <a:t>FFVBV</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b050"/>
                </a:solidFill>
                <a:latin typeface="Lucida Sans Unicode"/>
              </a:rPr>
              <a:t>Föreningen för världens bästa vindkraft/</a:t>
            </a:r>
            <a:r>
              <a:rPr b="0" lang="sv-SE" sz="2700" spc="-1" strike="noStrike">
                <a:solidFill>
                  <a:srgbClr val="00b050"/>
                </a:solidFill>
                <a:latin typeface="Wingdings"/>
                <a:ea typeface="Wingdings"/>
              </a:rPr>
              <a:t></a:t>
            </a:r>
            <a:endParaRPr b="0" lang="en-US" sz="2700" spc="-1" strike="noStrike">
              <a:solidFill>
                <a:srgbClr val="000000"/>
              </a:solidFill>
              <a:latin typeface="Lucida Sans Unicode"/>
            </a:endParaRPr>
          </a:p>
        </p:txBody>
      </p:sp>
      <p:pic>
        <p:nvPicPr>
          <p:cNvPr id="427" name="Rubrik 2" descr=""/>
          <p:cNvPicPr/>
          <p:nvPr/>
        </p:nvPicPr>
        <p:blipFill>
          <a:blip r:embed="rId1"/>
          <a:stretch/>
        </p:blipFill>
        <p:spPr>
          <a:xfrm>
            <a:off x="450720" y="268200"/>
            <a:ext cx="8242560" cy="1158840"/>
          </a:xfrm>
          <a:prstGeom prst="rect">
            <a:avLst/>
          </a:prstGeom>
          <a:ln>
            <a:noFill/>
          </a:ln>
        </p:spPr>
      </p:pic>
    </p:spTree>
  </p:cSld>
  <p:timing>
    <p:tnLst>
      <p:par>
        <p:cTn id="132" dur="indefinite" restart="never" nodeType="tmRoot">
          <p:childTnLst>
            <p:seq>
              <p:cTn id="133" dur="indefinite" nodeType="mainSeq">
                <p:childTnLst>
                  <p:par>
                    <p:cTn id="134" fill="hold">
                      <p:stCondLst>
                        <p:cond delay="indefinite"/>
                      </p:stCondLst>
                      <p:childTnLst>
                        <p:par>
                          <p:cTn id="135" fill="hold">
                            <p:stCondLst>
                              <p:cond delay="0"/>
                            </p:stCondLst>
                            <p:childTnLst>
                              <p:par>
                                <p:cTn id="136" nodeType="clickEffect" fill="hold" presetClass="entr" presetID="10">
                                  <p:stCondLst>
                                    <p:cond delay="0"/>
                                  </p:stCondLst>
                                  <p:childTnLst>
                                    <p:set>
                                      <p:cBhvr>
                                        <p:cTn id="137" dur="1" fill="hold">
                                          <p:stCondLst>
                                            <p:cond delay="0"/>
                                          </p:stCondLst>
                                        </p:cTn>
                                        <p:tgtEl>
                                          <p:spTgt spid="426">
                                            <p:txEl>
                                              <p:pRg st="0" end="151"/>
                                            </p:txEl>
                                          </p:spTgt>
                                        </p:tgtEl>
                                        <p:attrNameLst>
                                          <p:attrName>style.visibility</p:attrName>
                                        </p:attrNameLst>
                                      </p:cBhvr>
                                      <p:to>
                                        <p:strVal val="visible"/>
                                      </p:to>
                                    </p:set>
                                    <p:animEffect filter="fade" transition="in">
                                      <p:cBhvr additive="repl">
                                        <p:cTn id="138" dur="2000"/>
                                        <p:tgtEl>
                                          <p:spTgt spid="426">
                                            <p:txEl>
                                              <p:pRg st="0" end="151"/>
                                            </p:txEl>
                                          </p:spTgt>
                                        </p:tgtEl>
                                      </p:cBhvr>
                                    </p:animEffect>
                                  </p:childTnLst>
                                </p:cTn>
                              </p:par>
                            </p:childTnLst>
                          </p:cTn>
                        </p:par>
                      </p:childTnLst>
                    </p:cTn>
                  </p:par>
                  <p:par>
                    <p:cTn id="139" fill="hold">
                      <p:stCondLst>
                        <p:cond delay="indefinite"/>
                      </p:stCondLst>
                      <p:childTnLst>
                        <p:par>
                          <p:cTn id="140" fill="hold">
                            <p:stCondLst>
                              <p:cond delay="0"/>
                            </p:stCondLst>
                            <p:childTnLst>
                              <p:par>
                                <p:cTn id="141" nodeType="clickEffect" fill="hold" presetClass="entr" presetID="10">
                                  <p:stCondLst>
                                    <p:cond delay="0"/>
                                  </p:stCondLst>
                                  <p:childTnLst>
                                    <p:set>
                                      <p:cBhvr>
                                        <p:cTn id="142" dur="1" fill="hold">
                                          <p:stCondLst>
                                            <p:cond delay="0"/>
                                          </p:stCondLst>
                                        </p:cTn>
                                        <p:tgtEl>
                                          <p:spTgt spid="426">
                                            <p:txEl>
                                              <p:pRg st="151" end="186"/>
                                            </p:txEl>
                                          </p:spTgt>
                                        </p:tgtEl>
                                        <p:attrNameLst>
                                          <p:attrName>style.visibility</p:attrName>
                                        </p:attrNameLst>
                                      </p:cBhvr>
                                      <p:to>
                                        <p:strVal val="visible"/>
                                      </p:to>
                                    </p:set>
                                    <p:animEffect filter="fade" transition="in">
                                      <p:cBhvr additive="repl">
                                        <p:cTn id="143" dur="2000"/>
                                        <p:tgtEl>
                                          <p:spTgt spid="426">
                                            <p:txEl>
                                              <p:pRg st="151" end="186"/>
                                            </p:txEl>
                                          </p:spTgt>
                                        </p:tgtEl>
                                      </p:cBhvr>
                                    </p:animEffect>
                                  </p:childTnLst>
                                </p:cTn>
                              </p:par>
                            </p:childTnLst>
                          </p:cTn>
                        </p:par>
                      </p:childTnLst>
                    </p:cTn>
                  </p:par>
                  <p:par>
                    <p:cTn id="144" fill="hold">
                      <p:stCondLst>
                        <p:cond delay="indefinite"/>
                      </p:stCondLst>
                      <p:childTnLst>
                        <p:par>
                          <p:cTn id="145" fill="hold">
                            <p:stCondLst>
                              <p:cond delay="0"/>
                            </p:stCondLst>
                            <p:childTnLst>
                              <p:par>
                                <p:cTn id="146" nodeType="clickEffect" fill="hold" presetClass="entr" presetID="10">
                                  <p:stCondLst>
                                    <p:cond delay="0"/>
                                  </p:stCondLst>
                                  <p:childTnLst>
                                    <p:set>
                                      <p:cBhvr>
                                        <p:cTn id="147" dur="1" fill="hold">
                                          <p:stCondLst>
                                            <p:cond delay="0"/>
                                          </p:stCondLst>
                                        </p:cTn>
                                        <p:tgtEl>
                                          <p:spTgt spid="426">
                                            <p:txEl>
                                              <p:pRg st="186" end="228"/>
                                            </p:txEl>
                                          </p:spTgt>
                                        </p:tgtEl>
                                        <p:attrNameLst>
                                          <p:attrName>style.visibility</p:attrName>
                                        </p:attrNameLst>
                                      </p:cBhvr>
                                      <p:to>
                                        <p:strVal val="visible"/>
                                      </p:to>
                                    </p:set>
                                    <p:animEffect filter="fade" transition="in">
                                      <p:cBhvr additive="repl">
                                        <p:cTn id="148" dur="2000"/>
                                        <p:tgtEl>
                                          <p:spTgt spid="426">
                                            <p:txEl>
                                              <p:pRg st="186" end="22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TextShape 1"/>
          <p:cNvSpPr txBox="1"/>
          <p:nvPr/>
        </p:nvSpPr>
        <p:spPr>
          <a:xfrm>
            <a:off x="457200" y="1480680"/>
            <a:ext cx="8229600" cy="144324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För att kunna ha en meningsfull diskussion om begreppet </a:t>
            </a:r>
            <a:r>
              <a:rPr b="0" i="1" lang="sv-SE" sz="2700" spc="-1" strike="noStrike">
                <a:solidFill>
                  <a:srgbClr val="000000"/>
                </a:solidFill>
                <a:latin typeface="Lucida Sans Unicode"/>
              </a:rPr>
              <a:t>hållbar utveckling</a:t>
            </a:r>
            <a:r>
              <a:rPr b="0" lang="sv-SE" sz="2700" spc="-1" strike="noStrike">
                <a:solidFill>
                  <a:srgbClr val="000000"/>
                </a:solidFill>
                <a:latin typeface="Lucida Sans Unicode"/>
              </a:rPr>
              <a:t>, så behöver vi utgå från gemensamma definitioner. </a:t>
            </a:r>
            <a:endParaRPr b="0" lang="en-US" sz="2700" spc="-1" strike="noStrike">
              <a:solidFill>
                <a:srgbClr val="000000"/>
              </a:solidFill>
              <a:latin typeface="Lucida Sans Unicode"/>
            </a:endParaRPr>
          </a:p>
        </p:txBody>
      </p:sp>
      <p:pic>
        <p:nvPicPr>
          <p:cNvPr id="375" name="Rubrik 1" descr=""/>
          <p:cNvPicPr/>
          <p:nvPr/>
        </p:nvPicPr>
        <p:blipFill>
          <a:blip r:embed="rId1"/>
          <a:stretch/>
        </p:blipFill>
        <p:spPr>
          <a:xfrm>
            <a:off x="347760" y="396720"/>
            <a:ext cx="8497800" cy="115740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Flera definitioner, tydliga, mindre tydliga</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Olika länder gör sina egna varianter</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Utgår ofta från Brundtlandrapporten</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Ibland svårt att använda som underlag</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700" spc="-1" strike="noStrike">
              <a:solidFill>
                <a:srgbClr val="000000"/>
              </a:solidFill>
              <a:latin typeface="Lucida Sans Unicode"/>
            </a:endParaRPr>
          </a:p>
        </p:txBody>
      </p:sp>
      <p:pic>
        <p:nvPicPr>
          <p:cNvPr id="377" name="Rubrik 2" descr=""/>
          <p:cNvPicPr/>
          <p:nvPr/>
        </p:nvPicPr>
        <p:blipFill>
          <a:blip r:embed="rId1"/>
          <a:stretch/>
        </p:blipFill>
        <p:spPr>
          <a:xfrm>
            <a:off x="195120" y="268200"/>
            <a:ext cx="8498160" cy="11588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TextShape 1"/>
          <p:cNvSpPr txBox="1"/>
          <p:nvPr/>
        </p:nvSpPr>
        <p:spPr>
          <a:xfrm>
            <a:off x="457200" y="1481040"/>
            <a:ext cx="8229600" cy="10843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Hållbar utveckling</a:t>
            </a:r>
            <a:r>
              <a:rPr b="0" i="1" lang="sv-SE" sz="2700" spc="-1" strike="noStrike">
                <a:solidFill>
                  <a:srgbClr val="000000"/>
                </a:solidFill>
                <a:latin typeface="Lucida Sans Unicode"/>
              </a:rPr>
              <a:t> ”sustainable development”</a:t>
            </a:r>
            <a:r>
              <a:rPr b="0" lang="sv-SE" sz="2700" spc="-1" strike="noStrike">
                <a:solidFill>
                  <a:srgbClr val="000000"/>
                </a:solidFill>
                <a:latin typeface="Lucida Sans Unicode"/>
              </a:rPr>
              <a:t> Anses vara myntat av Lester Russel Brown.</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700" spc="-1" strike="noStrike">
              <a:solidFill>
                <a:srgbClr val="000000"/>
              </a:solidFill>
              <a:latin typeface="Lucida Sans Unicode"/>
            </a:endParaRPr>
          </a:p>
        </p:txBody>
      </p:sp>
      <p:pic>
        <p:nvPicPr>
          <p:cNvPr id="379" name="Rubrik 2" descr=""/>
          <p:cNvPicPr/>
          <p:nvPr/>
        </p:nvPicPr>
        <p:blipFill>
          <a:blip r:embed="rId1"/>
          <a:stretch/>
        </p:blipFill>
        <p:spPr>
          <a:xfrm>
            <a:off x="195120" y="268200"/>
            <a:ext cx="8498160" cy="1158840"/>
          </a:xfrm>
          <a:prstGeom prst="rect">
            <a:avLst/>
          </a:prstGeom>
          <a:ln>
            <a:noFill/>
          </a:ln>
        </p:spPr>
      </p:pic>
      <p:pic>
        <p:nvPicPr>
          <p:cNvPr id="380" name="Bildobjekt 3" descr="250px-Lester_Brown.jpg"/>
          <p:cNvPicPr/>
          <p:nvPr/>
        </p:nvPicPr>
        <p:blipFill>
          <a:blip r:embed="rId2"/>
          <a:stretch/>
        </p:blipFill>
        <p:spPr>
          <a:xfrm>
            <a:off x="755640" y="2708280"/>
            <a:ext cx="3174840" cy="3429000"/>
          </a:xfrm>
          <a:prstGeom prst="rect">
            <a:avLst/>
          </a:prstGeom>
          <a:ln>
            <a:noFill/>
          </a:ln>
        </p:spPr>
      </p:pic>
      <p:sp>
        <p:nvSpPr>
          <p:cNvPr id="381" name="CustomShape 2"/>
          <p:cNvSpPr/>
          <p:nvPr/>
        </p:nvSpPr>
        <p:spPr>
          <a:xfrm>
            <a:off x="4067280" y="2852640"/>
            <a:ext cx="4681440" cy="1191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sv-SE" sz="1800" spc="-1" strike="noStrike">
                <a:solidFill>
                  <a:srgbClr val="000000"/>
                </a:solidFill>
                <a:latin typeface="Lucida Sans Unicode"/>
              </a:rPr>
              <a:t>Född: 28 mars 1934</a:t>
            </a:r>
            <a:endParaRPr b="0" lang="en-US" sz="1800" spc="-1" strike="noStrike">
              <a:solidFill>
                <a:srgbClr val="000000"/>
              </a:solidFill>
              <a:latin typeface="Arial"/>
            </a:endParaRPr>
          </a:p>
          <a:p>
            <a:pPr>
              <a:lnSpc>
                <a:spcPct val="100000"/>
              </a:lnSpc>
            </a:pPr>
            <a:r>
              <a:rPr b="0" lang="sv-SE" sz="1800" spc="-1" strike="noStrike">
                <a:solidFill>
                  <a:srgbClr val="000000"/>
                </a:solidFill>
                <a:latin typeface="Lucida Sans Unicode"/>
              </a:rPr>
              <a:t>Land: USA, Bridgeton New Jersey</a:t>
            </a:r>
            <a:endParaRPr b="0" lang="en-US" sz="1800" spc="-1" strike="noStrike">
              <a:solidFill>
                <a:srgbClr val="000000"/>
              </a:solidFill>
              <a:latin typeface="Arial"/>
            </a:endParaRPr>
          </a:p>
          <a:p>
            <a:pPr>
              <a:lnSpc>
                <a:spcPct val="100000"/>
              </a:lnSpc>
            </a:pPr>
            <a:r>
              <a:rPr b="0" lang="sv-SE" sz="1800" spc="-1" strike="noStrike">
                <a:solidFill>
                  <a:srgbClr val="000000"/>
                </a:solidFill>
                <a:latin typeface="Lucida Sans Unicode"/>
              </a:rPr>
              <a:t>Verksam: miljövetare och författare.</a:t>
            </a:r>
            <a:endParaRPr b="0" lang="en-US" sz="1800" spc="-1" strike="noStrike">
              <a:solidFill>
                <a:srgbClr val="000000"/>
              </a:solidFill>
              <a:latin typeface="Arial"/>
            </a:endParaRPr>
          </a:p>
          <a:p>
            <a:pPr>
              <a:lnSpc>
                <a:spcPct val="100000"/>
              </a:lnSpc>
            </a:pPr>
            <a:r>
              <a:rPr b="0" lang="sv-SE" sz="1800" spc="-1" strike="noStrike">
                <a:solidFill>
                  <a:srgbClr val="000000"/>
                </a:solidFill>
                <a:latin typeface="Lucida Sans Unicode"/>
              </a:rPr>
              <a:t>Utbildning: Agronom</a:t>
            </a:r>
            <a:endParaRPr b="0" lang="en-US" sz="1800" spc="-1" strike="noStrike">
              <a:solidFill>
                <a:srgbClr val="000000"/>
              </a:solid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TextShape 1"/>
          <p:cNvSpPr txBox="1"/>
          <p:nvPr/>
        </p:nvSpPr>
        <p:spPr>
          <a:xfrm>
            <a:off x="457200" y="1481040"/>
            <a:ext cx="8229600" cy="4525920"/>
          </a:xfrm>
          <a:prstGeom prst="rect">
            <a:avLst/>
          </a:prstGeom>
          <a:noFill/>
          <a:ln>
            <a:noFill/>
          </a:ln>
        </p:spPr>
        <p:txBody>
          <a:bodyPr>
            <a:normAutofit/>
          </a:bodyPr>
          <a:p>
            <a:pPr marL="365040" indent="-255600">
              <a:spcBef>
                <a:spcPts val="400"/>
              </a:spcBef>
            </a:pPr>
            <a:r>
              <a:rPr b="1" lang="sv-SE" sz="2700" spc="-1" strike="noStrike">
                <a:solidFill>
                  <a:srgbClr val="000000"/>
                </a:solidFill>
                <a:latin typeface="Lucida Sans Unicode"/>
              </a:rPr>
              <a:t>Tre valda varianter</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Brundtlandrapporten</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SOU 2004:104</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Det naturliga steget</a:t>
            </a:r>
            <a:endParaRPr b="0" lang="en-US" sz="2700" spc="-1" strike="noStrike">
              <a:solidFill>
                <a:srgbClr val="000000"/>
              </a:solidFill>
              <a:latin typeface="Lucida Sans Unicode"/>
            </a:endParaRPr>
          </a:p>
          <a:p>
            <a:pPr lvl="1" marL="620640" indent="-228600">
              <a:spcBef>
                <a:spcPts val="323"/>
              </a:spcBef>
            </a:pP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endParaRPr b="0" lang="en-US" sz="2700" spc="-1" strike="noStrike">
              <a:solidFill>
                <a:srgbClr val="000000"/>
              </a:solidFill>
              <a:latin typeface="Lucida Sans Unicode"/>
            </a:endParaRPr>
          </a:p>
        </p:txBody>
      </p:sp>
      <p:pic>
        <p:nvPicPr>
          <p:cNvPr id="383" name="Rubrik 2" descr=""/>
          <p:cNvPicPr/>
          <p:nvPr/>
        </p:nvPicPr>
        <p:blipFill>
          <a:blip r:embed="rId1"/>
          <a:stretch/>
        </p:blipFill>
        <p:spPr>
          <a:xfrm>
            <a:off x="225360" y="268200"/>
            <a:ext cx="8547120" cy="115884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TextShape 1"/>
          <p:cNvSpPr txBox="1"/>
          <p:nvPr/>
        </p:nvSpPr>
        <p:spPr>
          <a:xfrm>
            <a:off x="457200" y="1481040"/>
            <a:ext cx="8229600" cy="4525920"/>
          </a:xfrm>
          <a:prstGeom prst="rect">
            <a:avLst/>
          </a:prstGeom>
          <a:noFill/>
          <a:ln>
            <a:noFill/>
          </a:ln>
        </p:spPr>
        <p:txBody>
          <a:bodyPr>
            <a:normAutofit/>
          </a:bodyPr>
          <a:p>
            <a:pPr marL="365040" indent="-255600">
              <a:spcBef>
                <a:spcPts val="400"/>
              </a:spcBef>
              <a:buClr>
                <a:srgbClr val="2da2bf"/>
              </a:buClr>
              <a:buSzPct val="68000"/>
              <a:buFont typeface="Wingdings 3" charset="2"/>
              <a:buChar char=""/>
            </a:pPr>
            <a:r>
              <a:rPr b="0" lang="sv-SE" sz="2700" spc="-1" strike="noStrike">
                <a:solidFill>
                  <a:srgbClr val="000000"/>
                </a:solidFill>
                <a:latin typeface="Lucida Sans Unicode"/>
              </a:rPr>
              <a:t>Hållbar utveckling gjorde sin stora debut i FN-rapporten Vår gemensamma framtid (1987), kallad Brundtlandrapporten.</a:t>
            </a:r>
            <a:br/>
            <a:r>
              <a:rPr b="0" lang="sv-SE" sz="2700" spc="-1" strike="noStrike">
                <a:solidFill>
                  <a:srgbClr val="000000"/>
                </a:solidFill>
                <a:latin typeface="Lucida Sans Unicode"/>
              </a:rPr>
              <a:t> </a:t>
            </a:r>
            <a:endParaRPr b="0" lang="en-US" sz="2700" spc="-1" strike="noStrike">
              <a:solidFill>
                <a:srgbClr val="000000"/>
              </a:solidFill>
              <a:latin typeface="Lucida Sans Unicode"/>
            </a:endParaRPr>
          </a:p>
          <a:p>
            <a:pPr marL="365040" indent="-255600">
              <a:spcBef>
                <a:spcPts val="400"/>
              </a:spcBef>
              <a:buClr>
                <a:srgbClr val="2da2bf"/>
              </a:buClr>
              <a:buSzPct val="68000"/>
              <a:buFont typeface="Wingdings 3" charset="2"/>
              <a:buChar char=""/>
            </a:pPr>
            <a:r>
              <a:rPr b="0" i="1" lang="sv-SE" sz="2700" spc="-1" strike="noStrike">
                <a:solidFill>
                  <a:srgbClr val="000000"/>
                </a:solidFill>
                <a:latin typeface="Lucida Sans Unicode"/>
              </a:rPr>
              <a:t>"En hållbar utveckling är en utveckling som tillfredsställer dagens behov utan att äventyra kommande generationers möjligheter att tillfredsställa sina behov”</a:t>
            </a:r>
            <a:endParaRPr b="0" lang="en-US" sz="2700" spc="-1" strike="noStrike">
              <a:solidFill>
                <a:srgbClr val="000000"/>
              </a:solidFill>
              <a:latin typeface="Lucida Sans Unicode"/>
            </a:endParaRPr>
          </a:p>
        </p:txBody>
      </p:sp>
      <p:pic>
        <p:nvPicPr>
          <p:cNvPr id="385" name="Rubrik 2" descr=""/>
          <p:cNvPicPr/>
          <p:nvPr/>
        </p:nvPicPr>
        <p:blipFill>
          <a:blip r:embed="rId1"/>
          <a:stretch/>
        </p:blipFill>
        <p:spPr>
          <a:xfrm>
            <a:off x="195120" y="268200"/>
            <a:ext cx="8498160" cy="115884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TextShape 1"/>
          <p:cNvSpPr txBox="1"/>
          <p:nvPr/>
        </p:nvSpPr>
        <p:spPr>
          <a:xfrm>
            <a:off x="457200" y="1481040"/>
            <a:ext cx="8229600" cy="4525920"/>
          </a:xfrm>
          <a:prstGeom prst="rect">
            <a:avLst/>
          </a:prstGeom>
          <a:noFill/>
          <a:ln>
            <a:noFill/>
          </a:ln>
        </p:spPr>
        <p:txBody>
          <a:bodyPr>
            <a:normAutofit/>
          </a:bodyPr>
          <a:p>
            <a:pPr marL="365040" indent="-255600">
              <a:lnSpc>
                <a:spcPct val="80000"/>
              </a:lnSpc>
              <a:spcBef>
                <a:spcPts val="400"/>
              </a:spcBef>
              <a:buClr>
                <a:srgbClr val="2da2bf"/>
              </a:buClr>
              <a:buSzPct val="68000"/>
              <a:buFont typeface="Wingdings 3" charset="2"/>
              <a:buChar char=""/>
            </a:pPr>
            <a:r>
              <a:rPr b="0" lang="sv-SE" sz="2500" spc="-1" strike="noStrike">
                <a:solidFill>
                  <a:srgbClr val="000000"/>
                </a:solidFill>
                <a:latin typeface="Lucida Sans Unicode"/>
              </a:rPr>
              <a:t>Offentlig utredning SOU 2004:104 via den tillsatta kommittén, </a:t>
            </a:r>
            <a:r>
              <a:rPr b="0" i="1" lang="sv-SE" sz="2500" spc="-1" strike="noStrike">
                <a:solidFill>
                  <a:srgbClr val="000000"/>
                </a:solidFill>
                <a:latin typeface="Lucida Sans Unicode"/>
              </a:rPr>
              <a:t>Kommittén för utbildning för hållbar utveckling. </a:t>
            </a:r>
            <a:br/>
            <a:r>
              <a:rPr b="0" i="1" lang="sv-SE" sz="2500" spc="-1" strike="noStrike">
                <a:solidFill>
                  <a:srgbClr val="000000"/>
                </a:solidFill>
                <a:latin typeface="Lucida Sans Unicode"/>
              </a:rPr>
              <a:t> </a:t>
            </a:r>
            <a:endParaRPr b="0" lang="en-US" sz="2500" spc="-1" strike="noStrike">
              <a:solidFill>
                <a:srgbClr val="000000"/>
              </a:solidFill>
              <a:latin typeface="Lucida Sans Unicode"/>
            </a:endParaRPr>
          </a:p>
          <a:p>
            <a:pPr marL="365040" indent="-255600">
              <a:lnSpc>
                <a:spcPct val="80000"/>
              </a:lnSpc>
              <a:spcBef>
                <a:spcPts val="400"/>
              </a:spcBef>
              <a:buClr>
                <a:srgbClr val="2da2bf"/>
              </a:buClr>
              <a:buSzPct val="68000"/>
              <a:buFont typeface="Wingdings 3" charset="2"/>
              <a:buChar char=""/>
            </a:pPr>
            <a:r>
              <a:rPr b="0" lang="sv-SE" sz="2500" spc="-1" strike="noStrike">
                <a:solidFill>
                  <a:srgbClr val="000000"/>
                </a:solidFill>
                <a:latin typeface="Lucida Sans Unicode"/>
              </a:rPr>
              <a:t>Underlag för utbildning för hållbar utveckling.</a:t>
            </a:r>
            <a:br/>
            <a:r>
              <a:rPr b="0" lang="sv-SE" sz="2500" spc="-1" strike="noStrike">
                <a:solidFill>
                  <a:srgbClr val="000000"/>
                </a:solidFill>
                <a:latin typeface="Lucida Sans Unicode"/>
              </a:rPr>
              <a:t> </a:t>
            </a:r>
            <a:endParaRPr b="0" lang="en-US" sz="2500" spc="-1" strike="noStrike">
              <a:solidFill>
                <a:srgbClr val="000000"/>
              </a:solidFill>
              <a:latin typeface="Lucida Sans Unicode"/>
            </a:endParaRPr>
          </a:p>
          <a:p>
            <a:pPr marL="365040" indent="-255600">
              <a:lnSpc>
                <a:spcPct val="80000"/>
              </a:lnSpc>
              <a:spcBef>
                <a:spcPts val="400"/>
              </a:spcBef>
              <a:buClr>
                <a:srgbClr val="2da2bf"/>
              </a:buClr>
              <a:buSzPct val="68000"/>
              <a:buFont typeface="Wingdings 3" charset="2"/>
              <a:buChar char=""/>
            </a:pPr>
            <a:r>
              <a:rPr b="1" lang="sv-SE" sz="2500" spc="-1" strike="noStrike">
                <a:solidFill>
                  <a:srgbClr val="000000"/>
                </a:solidFill>
                <a:latin typeface="Lucida Sans Unicode"/>
              </a:rPr>
              <a:t>Hållbar utveckling där: </a:t>
            </a:r>
            <a:r>
              <a:rPr b="0" i="1" lang="sv-SE" sz="2500" spc="-1" strike="noStrike">
                <a:solidFill>
                  <a:srgbClr val="000000"/>
                </a:solidFill>
                <a:latin typeface="Lucida Sans Unicode"/>
              </a:rPr>
              <a:t>”Den bärande principen är att </a:t>
            </a:r>
            <a:r>
              <a:rPr b="1" i="1" lang="sv-SE" sz="2500" spc="-1" strike="noStrike">
                <a:solidFill>
                  <a:srgbClr val="000000"/>
                </a:solidFill>
                <a:latin typeface="Lucida Sans Unicode"/>
              </a:rPr>
              <a:t>ekonomiska</a:t>
            </a:r>
            <a:r>
              <a:rPr b="0" i="1" lang="sv-SE" sz="2500" spc="-1" strike="noStrike">
                <a:solidFill>
                  <a:srgbClr val="000000"/>
                </a:solidFill>
                <a:latin typeface="Lucida Sans Unicode"/>
              </a:rPr>
              <a:t>, </a:t>
            </a:r>
            <a:r>
              <a:rPr b="1" i="1" lang="sv-SE" sz="2500" spc="-1" strike="noStrike">
                <a:solidFill>
                  <a:srgbClr val="000000"/>
                </a:solidFill>
                <a:latin typeface="Lucida Sans Unicode"/>
              </a:rPr>
              <a:t>sociala</a:t>
            </a:r>
            <a:r>
              <a:rPr b="0" i="1" lang="sv-SE" sz="2500" spc="-1" strike="noStrike">
                <a:solidFill>
                  <a:srgbClr val="000000"/>
                </a:solidFill>
                <a:latin typeface="Lucida Sans Unicode"/>
              </a:rPr>
              <a:t> och </a:t>
            </a:r>
            <a:r>
              <a:rPr b="1" i="1" lang="sv-SE" sz="2500" spc="-1" strike="noStrike">
                <a:solidFill>
                  <a:srgbClr val="000000"/>
                </a:solidFill>
                <a:latin typeface="Lucida Sans Unicode"/>
              </a:rPr>
              <a:t>miljömässiga</a:t>
            </a:r>
            <a:r>
              <a:rPr b="0" i="1" lang="sv-SE" sz="2500" spc="-1" strike="noStrike">
                <a:solidFill>
                  <a:srgbClr val="000000"/>
                </a:solidFill>
                <a:latin typeface="Lucida Sans Unicode"/>
              </a:rPr>
              <a:t> förhållanden och processer är integrerade – de är varandras förutsättning och stöd.”</a:t>
            </a:r>
            <a:br/>
            <a:r>
              <a:rPr b="0" i="1" lang="sv-SE" sz="2500" spc="-1" strike="noStrike">
                <a:solidFill>
                  <a:srgbClr val="000000"/>
                </a:solidFill>
                <a:latin typeface="Lucida Sans Unicode"/>
              </a:rPr>
              <a:t> </a:t>
            </a:r>
            <a:endParaRPr b="0" lang="en-US" sz="2500" spc="-1" strike="noStrike">
              <a:solidFill>
                <a:srgbClr val="000000"/>
              </a:solidFill>
              <a:latin typeface="Lucida Sans Unicode"/>
            </a:endParaRPr>
          </a:p>
          <a:p>
            <a:pPr marL="365040" indent="-255600">
              <a:lnSpc>
                <a:spcPct val="80000"/>
              </a:lnSpc>
              <a:spcBef>
                <a:spcPts val="400"/>
              </a:spcBef>
              <a:buClr>
                <a:srgbClr val="2da2bf"/>
              </a:buClr>
              <a:buSzPct val="68000"/>
              <a:buFont typeface="Wingdings 3" charset="2"/>
              <a:buChar char=""/>
            </a:pPr>
            <a:r>
              <a:rPr b="0" lang="sv-SE" sz="2500" spc="-1" strike="noStrike">
                <a:solidFill>
                  <a:srgbClr val="000000"/>
                </a:solidFill>
                <a:latin typeface="Lucida Sans Unicode"/>
              </a:rPr>
              <a:t>Beroende av den Miljömässiga dimensionen som ses ha en ”yttre” gräns.</a:t>
            </a:r>
            <a:endParaRPr b="0" lang="en-US" sz="2500" spc="-1" strike="noStrike">
              <a:solidFill>
                <a:srgbClr val="000000"/>
              </a:solidFill>
              <a:latin typeface="Lucida Sans Unicode"/>
            </a:endParaRPr>
          </a:p>
          <a:p>
            <a:pPr marL="365040" indent="-255600">
              <a:lnSpc>
                <a:spcPct val="80000"/>
              </a:lnSpc>
              <a:spcBef>
                <a:spcPts val="400"/>
              </a:spcBef>
              <a:buClr>
                <a:srgbClr val="2da2bf"/>
              </a:buClr>
              <a:buSzPct val="68000"/>
              <a:buFont typeface="Wingdings 3" charset="2"/>
              <a:buChar char=""/>
            </a:pPr>
            <a:endParaRPr b="0" lang="en-US" sz="2500" spc="-1" strike="noStrike">
              <a:solidFill>
                <a:srgbClr val="000000"/>
              </a:solidFill>
              <a:latin typeface="Lucida Sans Unicode"/>
            </a:endParaRPr>
          </a:p>
        </p:txBody>
      </p:sp>
      <p:pic>
        <p:nvPicPr>
          <p:cNvPr id="387" name="Rubrik 2" descr=""/>
          <p:cNvPicPr/>
          <p:nvPr/>
        </p:nvPicPr>
        <p:blipFill>
          <a:blip r:embed="rId1"/>
          <a:stretch/>
        </p:blipFill>
        <p:spPr>
          <a:xfrm>
            <a:off x="195120" y="268200"/>
            <a:ext cx="8498160" cy="115884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Shape 1"/>
          <p:cNvSpPr txBox="1"/>
          <p:nvPr/>
        </p:nvSpPr>
        <p:spPr>
          <a:xfrm>
            <a:off x="457200" y="1481040"/>
            <a:ext cx="8229600" cy="4525920"/>
          </a:xfrm>
          <a:prstGeom prst="rect">
            <a:avLst/>
          </a:prstGeom>
          <a:noFill/>
          <a:ln>
            <a:noFill/>
          </a:ln>
        </p:spPr>
        <p:txBody>
          <a:bodyPr>
            <a:normAutofit/>
          </a:bodyPr>
          <a:p>
            <a:pPr marL="365040" indent="-255600">
              <a:lnSpc>
                <a:spcPct val="80000"/>
              </a:lnSpc>
              <a:spcBef>
                <a:spcPts val="400"/>
              </a:spcBef>
              <a:buClr>
                <a:srgbClr val="2da2bf"/>
              </a:buClr>
              <a:buSzPct val="68000"/>
              <a:buFont typeface="Wingdings 3" charset="2"/>
              <a:buChar char=""/>
            </a:pPr>
            <a:r>
              <a:rPr b="0" lang="sv-SE" sz="1900" spc="-1" strike="noStrike">
                <a:solidFill>
                  <a:srgbClr val="000000"/>
                </a:solidFill>
                <a:latin typeface="Lucida Sans Unicode"/>
              </a:rPr>
              <a:t>Stiftelsen </a:t>
            </a:r>
            <a:r>
              <a:rPr b="0" i="1" lang="sv-SE" sz="1900" spc="-1" strike="noStrike">
                <a:solidFill>
                  <a:srgbClr val="000000"/>
                </a:solidFill>
                <a:latin typeface="Lucida Sans Unicode"/>
              </a:rPr>
              <a:t>Det naturliga steget</a:t>
            </a:r>
            <a:endParaRPr b="0" lang="en-US" sz="1900" spc="-1" strike="noStrike">
              <a:solidFill>
                <a:srgbClr val="000000"/>
              </a:solidFill>
              <a:latin typeface="Lucida Sans Unicode"/>
            </a:endParaRPr>
          </a:p>
          <a:p>
            <a:pPr marL="365040" indent="-255600">
              <a:lnSpc>
                <a:spcPct val="80000"/>
              </a:lnSpc>
              <a:spcBef>
                <a:spcPts val="400"/>
              </a:spcBef>
              <a:buClr>
                <a:srgbClr val="2da2bf"/>
              </a:buClr>
              <a:buSzPct val="68000"/>
              <a:buFont typeface="Wingdings 3" charset="2"/>
              <a:buChar char=""/>
            </a:pPr>
            <a:endParaRPr b="0" lang="en-US" sz="1900" spc="-1" strike="noStrike">
              <a:solidFill>
                <a:srgbClr val="000000"/>
              </a:solidFill>
              <a:latin typeface="Lucida Sans Unicode"/>
            </a:endParaRPr>
          </a:p>
          <a:p>
            <a:pPr marL="365040" indent="-255600">
              <a:lnSpc>
                <a:spcPct val="80000"/>
              </a:lnSpc>
              <a:spcBef>
                <a:spcPts val="400"/>
              </a:spcBef>
              <a:buClr>
                <a:srgbClr val="2da2bf"/>
              </a:buClr>
              <a:buSzPct val="68000"/>
              <a:buFont typeface="Wingdings 3" charset="2"/>
              <a:buChar char=""/>
            </a:pPr>
            <a:r>
              <a:rPr b="0" lang="sv-SE" sz="1900" spc="-1" strike="noStrike">
                <a:solidFill>
                  <a:srgbClr val="000000"/>
                </a:solidFill>
                <a:latin typeface="Lucida Sans Unicode"/>
              </a:rPr>
              <a:t>Ansåg den ursprungliga definitionen vara för filosofisk för att kunna användas praktiskt</a:t>
            </a:r>
            <a:endParaRPr b="0" lang="en-US" sz="1900" spc="-1" strike="noStrike">
              <a:solidFill>
                <a:srgbClr val="000000"/>
              </a:solidFill>
              <a:latin typeface="Lucida Sans Unicode"/>
            </a:endParaRPr>
          </a:p>
          <a:p>
            <a:pPr marL="365040" indent="-255600">
              <a:lnSpc>
                <a:spcPct val="80000"/>
              </a:lnSpc>
              <a:spcBef>
                <a:spcPts val="400"/>
              </a:spcBef>
              <a:buClr>
                <a:srgbClr val="2da2bf"/>
              </a:buClr>
              <a:buSzPct val="68000"/>
              <a:buFont typeface="Wingdings 3" charset="2"/>
              <a:buChar char=""/>
            </a:pPr>
            <a:endParaRPr b="0" lang="en-US" sz="1900" spc="-1" strike="noStrike">
              <a:solidFill>
                <a:srgbClr val="000000"/>
              </a:solidFill>
              <a:latin typeface="Lucida Sans Unicode"/>
            </a:endParaRPr>
          </a:p>
          <a:p>
            <a:pPr marL="365040" indent="-255600">
              <a:lnSpc>
                <a:spcPct val="80000"/>
              </a:lnSpc>
              <a:spcBef>
                <a:spcPts val="400"/>
              </a:spcBef>
            </a:pPr>
            <a:r>
              <a:rPr b="1" lang="sv-SE" sz="1800" spc="-1" strike="noStrike">
                <a:solidFill>
                  <a:srgbClr val="000000"/>
                </a:solidFill>
                <a:latin typeface="Lucida Sans Unicode"/>
              </a:rPr>
              <a:t>I det hållbara samhället utsätts inte naturen för systematisk... </a:t>
            </a:r>
            <a:endParaRPr b="0" lang="en-US" sz="1800" spc="-1" strike="noStrike">
              <a:solidFill>
                <a:srgbClr val="000000"/>
              </a:solidFill>
              <a:latin typeface="Lucida Sans Unicode"/>
            </a:endParaRPr>
          </a:p>
          <a:p>
            <a:pPr marL="365040" indent="-255600">
              <a:lnSpc>
                <a:spcPct val="80000"/>
              </a:lnSpc>
              <a:spcBef>
                <a:spcPts val="400"/>
              </a:spcBef>
              <a:buClr>
                <a:srgbClr val="2da2bf"/>
              </a:buClr>
              <a:buSzPct val="68000"/>
              <a:buFont typeface="Wingdings" charset="2"/>
              <a:buChar char=""/>
            </a:pPr>
            <a:r>
              <a:rPr b="0" lang="sv-SE" sz="1800" spc="-1" strike="noStrike">
                <a:solidFill>
                  <a:srgbClr val="000000"/>
                </a:solidFill>
                <a:latin typeface="Lucida Sans Unicode"/>
              </a:rPr>
              <a:t>koncentrationsökning av ämnen från berggrunden (t ex fossilt kol och tungmetaller).</a:t>
            </a:r>
            <a:br/>
            <a:r>
              <a:rPr b="0" lang="sv-SE" sz="1800" spc="-1" strike="noStrike">
                <a:solidFill>
                  <a:srgbClr val="000000"/>
                </a:solidFill>
                <a:latin typeface="Lucida Sans Unicode"/>
              </a:rPr>
              <a:t> </a:t>
            </a:r>
            <a:endParaRPr b="0" lang="en-US" sz="1800" spc="-1" strike="noStrike">
              <a:solidFill>
                <a:srgbClr val="000000"/>
              </a:solidFill>
              <a:latin typeface="Lucida Sans Unicode"/>
            </a:endParaRPr>
          </a:p>
          <a:p>
            <a:pPr marL="365040" indent="-255600">
              <a:lnSpc>
                <a:spcPct val="80000"/>
              </a:lnSpc>
              <a:spcBef>
                <a:spcPts val="400"/>
              </a:spcBef>
              <a:buClr>
                <a:srgbClr val="2da2bf"/>
              </a:buClr>
              <a:buSzPct val="68000"/>
              <a:buFont typeface="Wingdings" charset="2"/>
              <a:buChar char=""/>
            </a:pPr>
            <a:r>
              <a:rPr b="0" lang="sv-SE" sz="1800" spc="-1" strike="noStrike">
                <a:solidFill>
                  <a:srgbClr val="000000"/>
                </a:solidFill>
                <a:latin typeface="Lucida Sans Unicode"/>
              </a:rPr>
              <a:t>koncentrationsökning av ämnen från samhällets produktion (t ex NOx, hormonstörande ämnen, m.m.).</a:t>
            </a:r>
            <a:br/>
            <a:r>
              <a:rPr b="0" lang="sv-SE" sz="1800" spc="-1" strike="noStrike">
                <a:solidFill>
                  <a:srgbClr val="000000"/>
                </a:solidFill>
                <a:latin typeface="Lucida Sans Unicode"/>
              </a:rPr>
              <a:t> </a:t>
            </a:r>
            <a:endParaRPr b="0" lang="en-US" sz="1800" spc="-1" strike="noStrike">
              <a:solidFill>
                <a:srgbClr val="000000"/>
              </a:solidFill>
              <a:latin typeface="Lucida Sans Unicode"/>
            </a:endParaRPr>
          </a:p>
          <a:p>
            <a:pPr marL="365040" indent="-255600">
              <a:lnSpc>
                <a:spcPct val="80000"/>
              </a:lnSpc>
              <a:spcBef>
                <a:spcPts val="400"/>
              </a:spcBef>
              <a:buClr>
                <a:srgbClr val="2da2bf"/>
              </a:buClr>
              <a:buSzPct val="68000"/>
              <a:buFont typeface="Wingdings" charset="2"/>
              <a:buChar char=""/>
            </a:pPr>
            <a:r>
              <a:rPr b="0" lang="sv-SE" sz="1800" spc="-1" strike="noStrike">
                <a:solidFill>
                  <a:srgbClr val="000000"/>
                </a:solidFill>
                <a:latin typeface="Lucida Sans Unicode"/>
              </a:rPr>
              <a:t>undanträngning med fysiska metoder (t ex från trafikinfrastruktur, skogsskövling, överfiske m.m.).</a:t>
            </a:r>
            <a:br/>
            <a:r>
              <a:rPr b="0" lang="sv-SE" sz="1800" spc="-1" strike="noStrike">
                <a:solidFill>
                  <a:srgbClr val="000000"/>
                </a:solidFill>
                <a:latin typeface="Lucida Sans Unicode"/>
              </a:rPr>
              <a:t> </a:t>
            </a:r>
            <a:endParaRPr b="0" lang="en-US" sz="1800" spc="-1" strike="noStrike">
              <a:solidFill>
                <a:srgbClr val="000000"/>
              </a:solidFill>
              <a:latin typeface="Lucida Sans Unicode"/>
            </a:endParaRPr>
          </a:p>
          <a:p>
            <a:pPr marL="365040" indent="-255600">
              <a:lnSpc>
                <a:spcPct val="80000"/>
              </a:lnSpc>
              <a:spcBef>
                <a:spcPts val="400"/>
              </a:spcBef>
              <a:buClr>
                <a:srgbClr val="2da2bf"/>
              </a:buClr>
              <a:buSzPct val="68000"/>
              <a:buFont typeface="Wingdings" charset="2"/>
              <a:buChar char=""/>
            </a:pPr>
            <a:r>
              <a:rPr b="0" lang="sv-SE" sz="1800" spc="-1" strike="noStrike">
                <a:solidFill>
                  <a:srgbClr val="000000"/>
                </a:solidFill>
                <a:latin typeface="Lucida Sans Unicode"/>
              </a:rPr>
              <a:t>Och, i det samhället hindras inte människor systematisk från att tillgodose sina behov (t ex via missbruk av politisk och ekonomisk makt).</a:t>
            </a:r>
            <a:endParaRPr b="0" lang="en-US" sz="1800" spc="-1" strike="noStrike">
              <a:solidFill>
                <a:srgbClr val="000000"/>
              </a:solidFill>
              <a:latin typeface="Lucida Sans Unicode"/>
            </a:endParaRPr>
          </a:p>
        </p:txBody>
      </p:sp>
      <p:pic>
        <p:nvPicPr>
          <p:cNvPr id="389" name="Rubrik 2" descr=""/>
          <p:cNvPicPr/>
          <p:nvPr/>
        </p:nvPicPr>
        <p:blipFill>
          <a:blip r:embed="rId1"/>
          <a:stretch/>
        </p:blipFill>
        <p:spPr>
          <a:xfrm>
            <a:off x="195120" y="268200"/>
            <a:ext cx="8498160" cy="115884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249</TotalTime>
  <Application>LibreOffice/5.4.0.1$Windows_X86_64 LibreOffice_project/962a9c4e2f56d1dbdd354b1becda28edd471f4f2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2010-12-07T15:34:32Z</dcterms:created>
  <dc:creator>pebj501</dc:creator>
  <dc:description/>
  <dc:language>en-US</dc:language>
  <cp:lastModifiedBy>Lifeforce1</cp:lastModifiedBy>
  <dcterms:modified xsi:type="dcterms:W3CDTF">2010-12-08T23:35:41Z</dcterms:modified>
  <cp:revision>46</cp:revision>
  <dc:subject/>
  <dc:title>Vindkraft ur ekonomiskt hållbarhetsperspektiv.  </dc:title>
</cp:coreProperties>
</file>