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5143500" cx="9144000"/>
  <p:notesSz cx="6858000" cy="9144000"/>
  <p:embeddedFontLst>
    <p:embeddedFont>
      <p:font typeface="Old Standard TT"/>
      <p:regular r:id="rId16"/>
      <p:bold r:id="rId17"/>
      <p: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OldStandardTT-bold.fntdata"/><Relationship Id="rId16" Type="http://schemas.openxmlformats.org/officeDocument/2006/relationships/font" Target="fonts/OldStandardTT-regular.fntdata"/><Relationship Id="rId5" Type="http://schemas.openxmlformats.org/officeDocument/2006/relationships/slide" Target="slides/slide1.xml"/><Relationship Id="rId6" Type="http://schemas.openxmlformats.org/officeDocument/2006/relationships/slide" Target="slides/slide2.xml"/><Relationship Id="rId18" Type="http://schemas.openxmlformats.org/officeDocument/2006/relationships/font" Target="fonts/OldStandardTT-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3" name="Shape 9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bg>
      <p:bgPr>
        <a:solidFill>
          <a:schemeClr val="dk1"/>
        </a:solidFill>
      </p:bgPr>
    </p:bg>
    <p:spTree>
      <p:nvGrpSpPr>
        <p:cNvPr id="9" name="Shape 9"/>
        <p:cNvGrpSpPr/>
        <p:nvPr/>
      </p:nvGrpSpPr>
      <p:grpSpPr>
        <a:xfrm>
          <a:off x="0" y="0"/>
          <a:ext cx="0" cy="0"/>
          <a:chOff x="0" y="0"/>
          <a:chExt cx="0" cy="0"/>
        </a:xfrm>
      </p:grpSpPr>
      <p:sp>
        <p:nvSpPr>
          <p:cNvPr id="10" name="Shape 10"/>
          <p:cNvSpPr/>
          <p:nvPr/>
        </p:nvSpPr>
        <p:spPr>
          <a:xfrm>
            <a:off x="0" y="100"/>
            <a:ext cx="9144000" cy="1711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cxnSp>
        <p:nvCxnSpPr>
          <p:cNvPr id="11" name="Shape 11"/>
          <p:cNvCxnSpPr/>
          <p:nvPr/>
        </p:nvCxnSpPr>
        <p:spPr>
          <a:xfrm>
            <a:off x="641934" y="3597500"/>
            <a:ext cx="390299" cy="0"/>
          </a:xfrm>
          <a:prstGeom prst="straightConnector1">
            <a:avLst/>
          </a:prstGeom>
          <a:noFill/>
          <a:ln cap="flat" cmpd="sng" w="28575">
            <a:solidFill>
              <a:schemeClr val="accent1"/>
            </a:solidFill>
            <a:prstDash val="solid"/>
            <a:round/>
            <a:headEnd len="med" w="med" type="none"/>
            <a:tailEnd len="med" w="med" type="none"/>
          </a:ln>
        </p:spPr>
      </p:cxnSp>
      <p:sp>
        <p:nvSpPr>
          <p:cNvPr id="12" name="Shape 12"/>
          <p:cNvSpPr txBox="1"/>
          <p:nvPr>
            <p:ph type="ctrTitle"/>
          </p:nvPr>
        </p:nvSpPr>
        <p:spPr>
          <a:xfrm>
            <a:off x="512700" y="1893300"/>
            <a:ext cx="8118600" cy="1522800"/>
          </a:xfrm>
          <a:prstGeom prst="rect">
            <a:avLst/>
          </a:prstGeom>
        </p:spPr>
        <p:txBody>
          <a:bodyPr anchorCtr="0" anchor="b" bIns="91425" lIns="91425" rIns="91425" tIns="91425"/>
          <a:lstStyle>
            <a:lvl1pPr lvl="0">
              <a:spcBef>
                <a:spcPts val="0"/>
              </a:spcBef>
              <a:buClr>
                <a:schemeClr val="accent1"/>
              </a:buClr>
              <a:buSzPct val="100000"/>
              <a:defRPr sz="4200">
                <a:solidFill>
                  <a:schemeClr val="accent1"/>
                </a:solidFill>
              </a:defRPr>
            </a:lvl1pPr>
            <a:lvl2pPr lvl="1">
              <a:spcBef>
                <a:spcPts val="0"/>
              </a:spcBef>
              <a:buClr>
                <a:schemeClr val="accent1"/>
              </a:buClr>
              <a:buSzPct val="100000"/>
              <a:defRPr sz="4200">
                <a:solidFill>
                  <a:schemeClr val="accent1"/>
                </a:solidFill>
              </a:defRPr>
            </a:lvl2pPr>
            <a:lvl3pPr lvl="2">
              <a:spcBef>
                <a:spcPts val="0"/>
              </a:spcBef>
              <a:buClr>
                <a:schemeClr val="accent1"/>
              </a:buClr>
              <a:buSzPct val="100000"/>
              <a:defRPr sz="4200">
                <a:solidFill>
                  <a:schemeClr val="accent1"/>
                </a:solidFill>
              </a:defRPr>
            </a:lvl3pPr>
            <a:lvl4pPr lvl="3">
              <a:spcBef>
                <a:spcPts val="0"/>
              </a:spcBef>
              <a:buClr>
                <a:schemeClr val="accent1"/>
              </a:buClr>
              <a:buSzPct val="100000"/>
              <a:defRPr sz="4200">
                <a:solidFill>
                  <a:schemeClr val="accent1"/>
                </a:solidFill>
              </a:defRPr>
            </a:lvl4pPr>
            <a:lvl5pPr lvl="4">
              <a:spcBef>
                <a:spcPts val="0"/>
              </a:spcBef>
              <a:buClr>
                <a:schemeClr val="accent1"/>
              </a:buClr>
              <a:buSzPct val="100000"/>
              <a:defRPr sz="4200">
                <a:solidFill>
                  <a:schemeClr val="accent1"/>
                </a:solidFill>
              </a:defRPr>
            </a:lvl5pPr>
            <a:lvl6pPr lvl="5">
              <a:spcBef>
                <a:spcPts val="0"/>
              </a:spcBef>
              <a:buClr>
                <a:schemeClr val="accent1"/>
              </a:buClr>
              <a:buSzPct val="100000"/>
              <a:defRPr sz="4200">
                <a:solidFill>
                  <a:schemeClr val="accent1"/>
                </a:solidFill>
              </a:defRPr>
            </a:lvl6pPr>
            <a:lvl7pPr lvl="6">
              <a:spcBef>
                <a:spcPts val="0"/>
              </a:spcBef>
              <a:buClr>
                <a:schemeClr val="accent1"/>
              </a:buClr>
              <a:buSzPct val="100000"/>
              <a:defRPr sz="4200">
                <a:solidFill>
                  <a:schemeClr val="accent1"/>
                </a:solidFill>
              </a:defRPr>
            </a:lvl7pPr>
            <a:lvl8pPr lvl="7">
              <a:spcBef>
                <a:spcPts val="0"/>
              </a:spcBef>
              <a:buClr>
                <a:schemeClr val="accent1"/>
              </a:buClr>
              <a:buSzPct val="100000"/>
              <a:defRPr sz="4200">
                <a:solidFill>
                  <a:schemeClr val="accent1"/>
                </a:solidFill>
              </a:defRPr>
            </a:lvl8pPr>
            <a:lvl9pPr lvl="8">
              <a:spcBef>
                <a:spcPts val="0"/>
              </a:spcBef>
              <a:buClr>
                <a:schemeClr val="accent1"/>
              </a:buClr>
              <a:buSzPct val="100000"/>
              <a:defRPr sz="4200">
                <a:solidFill>
                  <a:schemeClr val="accent1"/>
                </a:solidFill>
              </a:defRPr>
            </a:lvl9pPr>
          </a:lstStyle>
          <a:p/>
        </p:txBody>
      </p:sp>
      <p:sp>
        <p:nvSpPr>
          <p:cNvPr id="13" name="Shape 13"/>
          <p:cNvSpPr txBox="1"/>
          <p:nvPr>
            <p:ph idx="1" type="subTitle"/>
          </p:nvPr>
        </p:nvSpPr>
        <p:spPr>
          <a:xfrm>
            <a:off x="512700" y="3840639"/>
            <a:ext cx="8118600" cy="787500"/>
          </a:xfrm>
          <a:prstGeom prst="rect">
            <a:avLst/>
          </a:prstGeom>
        </p:spPr>
        <p:txBody>
          <a:bodyPr anchorCtr="0" anchor="t" bIns="91425" lIns="91425" rIns="91425" tIns="91425"/>
          <a:lstStyle>
            <a:lvl1pPr lvl="0">
              <a:lnSpc>
                <a:spcPct val="100000"/>
              </a:lnSpc>
              <a:spcBef>
                <a:spcPts val="0"/>
              </a:spcBef>
              <a:spcAft>
                <a:spcPts val="0"/>
              </a:spcAft>
              <a:buClr>
                <a:schemeClr val="accent2"/>
              </a:buClr>
              <a:buSzPct val="100000"/>
              <a:buNone/>
              <a:defRPr sz="2400">
                <a:solidFill>
                  <a:schemeClr val="accent2"/>
                </a:solidFill>
              </a:defRPr>
            </a:lvl1pPr>
            <a:lvl2pPr lvl="1">
              <a:lnSpc>
                <a:spcPct val="100000"/>
              </a:lnSpc>
              <a:spcBef>
                <a:spcPts val="0"/>
              </a:spcBef>
              <a:spcAft>
                <a:spcPts val="0"/>
              </a:spcAft>
              <a:buClr>
                <a:schemeClr val="accent2"/>
              </a:buClr>
              <a:buSzPct val="100000"/>
              <a:buNone/>
              <a:defRPr sz="2400">
                <a:solidFill>
                  <a:schemeClr val="accent2"/>
                </a:solidFill>
              </a:defRPr>
            </a:lvl2pPr>
            <a:lvl3pPr lvl="2">
              <a:lnSpc>
                <a:spcPct val="100000"/>
              </a:lnSpc>
              <a:spcBef>
                <a:spcPts val="0"/>
              </a:spcBef>
              <a:spcAft>
                <a:spcPts val="0"/>
              </a:spcAft>
              <a:buClr>
                <a:schemeClr val="accent2"/>
              </a:buClr>
              <a:buSzPct val="100000"/>
              <a:buNone/>
              <a:defRPr sz="2400">
                <a:solidFill>
                  <a:schemeClr val="accent2"/>
                </a:solidFill>
              </a:defRPr>
            </a:lvl3pPr>
            <a:lvl4pPr lvl="3">
              <a:lnSpc>
                <a:spcPct val="100000"/>
              </a:lnSpc>
              <a:spcBef>
                <a:spcPts val="0"/>
              </a:spcBef>
              <a:spcAft>
                <a:spcPts val="0"/>
              </a:spcAft>
              <a:buClr>
                <a:schemeClr val="accent2"/>
              </a:buClr>
              <a:buSzPct val="100000"/>
              <a:buNone/>
              <a:defRPr sz="2400">
                <a:solidFill>
                  <a:schemeClr val="accent2"/>
                </a:solidFill>
              </a:defRPr>
            </a:lvl4pPr>
            <a:lvl5pPr lvl="4">
              <a:lnSpc>
                <a:spcPct val="100000"/>
              </a:lnSpc>
              <a:spcBef>
                <a:spcPts val="0"/>
              </a:spcBef>
              <a:spcAft>
                <a:spcPts val="0"/>
              </a:spcAft>
              <a:buClr>
                <a:schemeClr val="accent2"/>
              </a:buClr>
              <a:buSzPct val="100000"/>
              <a:buNone/>
              <a:defRPr sz="2400">
                <a:solidFill>
                  <a:schemeClr val="accent2"/>
                </a:solidFill>
              </a:defRPr>
            </a:lvl5pPr>
            <a:lvl6pPr lvl="5">
              <a:lnSpc>
                <a:spcPct val="100000"/>
              </a:lnSpc>
              <a:spcBef>
                <a:spcPts val="0"/>
              </a:spcBef>
              <a:spcAft>
                <a:spcPts val="0"/>
              </a:spcAft>
              <a:buClr>
                <a:schemeClr val="accent2"/>
              </a:buClr>
              <a:buSzPct val="100000"/>
              <a:buNone/>
              <a:defRPr sz="2400">
                <a:solidFill>
                  <a:schemeClr val="accent2"/>
                </a:solidFill>
              </a:defRPr>
            </a:lvl6pPr>
            <a:lvl7pPr lvl="6">
              <a:lnSpc>
                <a:spcPct val="100000"/>
              </a:lnSpc>
              <a:spcBef>
                <a:spcPts val="0"/>
              </a:spcBef>
              <a:spcAft>
                <a:spcPts val="0"/>
              </a:spcAft>
              <a:buClr>
                <a:schemeClr val="accent2"/>
              </a:buClr>
              <a:buSzPct val="100000"/>
              <a:buNone/>
              <a:defRPr sz="2400">
                <a:solidFill>
                  <a:schemeClr val="accent2"/>
                </a:solidFill>
              </a:defRPr>
            </a:lvl7pPr>
            <a:lvl8pPr lvl="7">
              <a:lnSpc>
                <a:spcPct val="100000"/>
              </a:lnSpc>
              <a:spcBef>
                <a:spcPts val="0"/>
              </a:spcBef>
              <a:spcAft>
                <a:spcPts val="0"/>
              </a:spcAft>
              <a:buClr>
                <a:schemeClr val="accent2"/>
              </a:buClr>
              <a:buSzPct val="100000"/>
              <a:buNone/>
              <a:defRPr sz="2400">
                <a:solidFill>
                  <a:schemeClr val="accent2"/>
                </a:solidFill>
              </a:defRPr>
            </a:lvl8pPr>
            <a:lvl9pPr lvl="8">
              <a:lnSpc>
                <a:spcPct val="100000"/>
              </a:lnSpc>
              <a:spcBef>
                <a:spcPts val="0"/>
              </a:spcBef>
              <a:spcAft>
                <a:spcPts val="0"/>
              </a:spcAft>
              <a:buClr>
                <a:schemeClr val="accent2"/>
              </a:buClr>
              <a:buSzPct val="100000"/>
              <a:buNone/>
              <a:defRPr sz="2400">
                <a:solidFill>
                  <a:schemeClr val="accent2"/>
                </a:solidFill>
              </a:defRPr>
            </a:lvl9pPr>
          </a:lstStyle>
          <a:p/>
        </p:txBody>
      </p:sp>
      <p:sp>
        <p:nvSpPr>
          <p:cNvPr id="14" name="Shape 1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9" name="Shape 49"/>
        <p:cNvGrpSpPr/>
        <p:nvPr/>
      </p:nvGrpSpPr>
      <p:grpSpPr>
        <a:xfrm>
          <a:off x="0" y="0"/>
          <a:ext cx="0" cy="0"/>
          <a:chOff x="0" y="0"/>
          <a:chExt cx="0" cy="0"/>
        </a:xfrm>
      </p:grpSpPr>
      <p:sp>
        <p:nvSpPr>
          <p:cNvPr id="50" name="Shape 50"/>
          <p:cNvSpPr txBox="1"/>
          <p:nvPr>
            <p:ph type="title"/>
          </p:nvPr>
        </p:nvSpPr>
        <p:spPr>
          <a:xfrm>
            <a:off x="311700" y="1039650"/>
            <a:ext cx="8520600" cy="2106300"/>
          </a:xfrm>
          <a:prstGeom prst="rect">
            <a:avLst/>
          </a:prstGeom>
        </p:spPr>
        <p:txBody>
          <a:bodyPr anchorCtr="0" anchor="b" bIns="91425" lIns="91425" rIns="91425" tIns="91425"/>
          <a:lstStyle>
            <a:lvl1pPr lvl="0" algn="ctr">
              <a:spcBef>
                <a:spcPts val="0"/>
              </a:spcBef>
              <a:buSzPct val="100000"/>
              <a:defRPr b="1" sz="14000"/>
            </a:lvl1pPr>
            <a:lvl2pPr lvl="1" algn="ctr">
              <a:spcBef>
                <a:spcPts val="0"/>
              </a:spcBef>
              <a:buSzPct val="100000"/>
              <a:defRPr b="1" sz="14000"/>
            </a:lvl2pPr>
            <a:lvl3pPr lvl="2" algn="ctr">
              <a:spcBef>
                <a:spcPts val="0"/>
              </a:spcBef>
              <a:buSzPct val="100000"/>
              <a:defRPr b="1" sz="14000"/>
            </a:lvl3pPr>
            <a:lvl4pPr lvl="3" algn="ctr">
              <a:spcBef>
                <a:spcPts val="0"/>
              </a:spcBef>
              <a:buSzPct val="100000"/>
              <a:defRPr b="1" sz="14000"/>
            </a:lvl4pPr>
            <a:lvl5pPr lvl="4" algn="ctr">
              <a:spcBef>
                <a:spcPts val="0"/>
              </a:spcBef>
              <a:buSzPct val="100000"/>
              <a:defRPr b="1" sz="14000"/>
            </a:lvl5pPr>
            <a:lvl6pPr lvl="5" algn="ctr">
              <a:spcBef>
                <a:spcPts val="0"/>
              </a:spcBef>
              <a:buSzPct val="100000"/>
              <a:defRPr b="1" sz="14000"/>
            </a:lvl6pPr>
            <a:lvl7pPr lvl="6" algn="ctr">
              <a:spcBef>
                <a:spcPts val="0"/>
              </a:spcBef>
              <a:buSzPct val="100000"/>
              <a:defRPr b="1" sz="14000"/>
            </a:lvl7pPr>
            <a:lvl8pPr lvl="7" algn="ctr">
              <a:spcBef>
                <a:spcPts val="0"/>
              </a:spcBef>
              <a:buSzPct val="100000"/>
              <a:defRPr b="1" sz="14000"/>
            </a:lvl8pPr>
            <a:lvl9pPr lvl="8" algn="ctr">
              <a:spcBef>
                <a:spcPts val="0"/>
              </a:spcBef>
              <a:buSzPct val="100000"/>
              <a:defRPr b="1" sz="14000"/>
            </a:lvl9pPr>
          </a:lstStyle>
          <a:p/>
        </p:txBody>
      </p:sp>
      <p:sp>
        <p:nvSpPr>
          <p:cNvPr id="51" name="Shape 51"/>
          <p:cNvSpPr txBox="1"/>
          <p:nvPr>
            <p:ph idx="1" type="body"/>
          </p:nvPr>
        </p:nvSpPr>
        <p:spPr>
          <a:xfrm>
            <a:off x="311700" y="3228425"/>
            <a:ext cx="8520600" cy="1300800"/>
          </a:xfrm>
          <a:prstGeom prst="rect">
            <a:avLst/>
          </a:prstGeom>
        </p:spPr>
        <p:txBody>
          <a:bodyPr anchorCtr="0" anchor="t" bIns="91425" lIns="91425" rIns="91425" tIns="91425"/>
          <a:lstStyle>
            <a:lvl1pPr lvl="0" algn="ctr">
              <a:spcBef>
                <a:spcPts val="0"/>
              </a:spcBef>
              <a:buChar char="●"/>
              <a:defRPr/>
            </a:lvl1pPr>
            <a:lvl2pPr lvl="1" algn="ctr">
              <a:spcBef>
                <a:spcPts val="0"/>
              </a:spcBef>
              <a:buChar char="○"/>
              <a:defRPr/>
            </a:lvl2pPr>
            <a:lvl3pPr lvl="2" algn="ctr">
              <a:spcBef>
                <a:spcPts val="0"/>
              </a:spcBef>
              <a:buChar char="■"/>
              <a:defRPr/>
            </a:lvl3pPr>
            <a:lvl4pPr lvl="3" algn="ctr">
              <a:spcBef>
                <a:spcPts val="0"/>
              </a:spcBef>
              <a:buChar char="●"/>
              <a:defRPr/>
            </a:lvl4pPr>
            <a:lvl5pPr lvl="4" algn="ctr">
              <a:spcBef>
                <a:spcPts val="0"/>
              </a:spcBef>
              <a:buChar char="○"/>
              <a:defRPr/>
            </a:lvl5pPr>
            <a:lvl6pPr lvl="5" algn="ctr">
              <a:spcBef>
                <a:spcPts val="0"/>
              </a:spcBef>
              <a:buChar char="■"/>
              <a:defRPr/>
            </a:lvl6pPr>
            <a:lvl7pPr lvl="6" algn="ctr">
              <a:spcBef>
                <a:spcPts val="0"/>
              </a:spcBef>
              <a:buChar char="●"/>
              <a:defRPr/>
            </a:lvl7pPr>
            <a:lvl8pPr lvl="7" algn="ctr">
              <a:spcBef>
                <a:spcPts val="0"/>
              </a:spcBef>
              <a:buChar char="○"/>
              <a:defRPr/>
            </a:lvl8pPr>
            <a:lvl9pPr lvl="8" algn="ctr">
              <a:spcBef>
                <a:spcPts val="0"/>
              </a:spcBef>
              <a:buChar char="■"/>
              <a:defRPr/>
            </a:lvl9pPr>
          </a:lstStyle>
          <a:p/>
        </p:txBody>
      </p:sp>
      <p:sp>
        <p:nvSpPr>
          <p:cNvPr id="52" name="Shape 5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bg>
      <p:bgPr>
        <a:solidFill>
          <a:schemeClr val="dk1"/>
        </a:solidFill>
      </p:bgPr>
    </p:bg>
    <p:spTree>
      <p:nvGrpSpPr>
        <p:cNvPr id="15" name="Shape 15"/>
        <p:cNvGrpSpPr/>
        <p:nvPr/>
      </p:nvGrpSpPr>
      <p:grpSpPr>
        <a:xfrm>
          <a:off x="0" y="0"/>
          <a:ext cx="0" cy="0"/>
          <a:chOff x="0" y="0"/>
          <a:chExt cx="0" cy="0"/>
        </a:xfrm>
      </p:grpSpPr>
      <p:cxnSp>
        <p:nvCxnSpPr>
          <p:cNvPr id="16" name="Shape 16"/>
          <p:cNvCxnSpPr/>
          <p:nvPr/>
        </p:nvCxnSpPr>
        <p:spPr>
          <a:xfrm>
            <a:off x="641934" y="3597500"/>
            <a:ext cx="390299" cy="0"/>
          </a:xfrm>
          <a:prstGeom prst="straightConnector1">
            <a:avLst/>
          </a:prstGeom>
          <a:noFill/>
          <a:ln cap="flat" cmpd="sng" w="28575">
            <a:solidFill>
              <a:schemeClr val="lt2"/>
            </a:solidFill>
            <a:prstDash val="solid"/>
            <a:round/>
            <a:headEnd len="med" w="med" type="none"/>
            <a:tailEnd len="med" w="med" type="none"/>
          </a:ln>
        </p:spPr>
      </p:cxnSp>
      <p:sp>
        <p:nvSpPr>
          <p:cNvPr id="17" name="Shape 17"/>
          <p:cNvSpPr txBox="1"/>
          <p:nvPr>
            <p:ph type="title"/>
          </p:nvPr>
        </p:nvSpPr>
        <p:spPr>
          <a:xfrm>
            <a:off x="512700" y="1893300"/>
            <a:ext cx="8118600" cy="1522800"/>
          </a:xfrm>
          <a:prstGeom prst="rect">
            <a:avLst/>
          </a:prstGeom>
        </p:spPr>
        <p:txBody>
          <a:bodyPr anchorCtr="0" anchor="b" bIns="91425" lIns="91425" rIns="91425" tIns="91425"/>
          <a:lstStyle>
            <a:lvl1pPr lvl="0">
              <a:spcBef>
                <a:spcPts val="0"/>
              </a:spcBef>
              <a:buClr>
                <a:schemeClr val="accent1"/>
              </a:buClr>
              <a:buSzPct val="100000"/>
              <a:defRPr sz="6000">
                <a:solidFill>
                  <a:schemeClr val="accent1"/>
                </a:solidFill>
              </a:defRPr>
            </a:lvl1pPr>
            <a:lvl2pPr lvl="1">
              <a:spcBef>
                <a:spcPts val="0"/>
              </a:spcBef>
              <a:buClr>
                <a:schemeClr val="accent1"/>
              </a:buClr>
              <a:buSzPct val="100000"/>
              <a:defRPr sz="6000">
                <a:solidFill>
                  <a:schemeClr val="accent1"/>
                </a:solidFill>
              </a:defRPr>
            </a:lvl2pPr>
            <a:lvl3pPr lvl="2">
              <a:spcBef>
                <a:spcPts val="0"/>
              </a:spcBef>
              <a:buClr>
                <a:schemeClr val="accent1"/>
              </a:buClr>
              <a:buSzPct val="100000"/>
              <a:defRPr sz="6000">
                <a:solidFill>
                  <a:schemeClr val="accent1"/>
                </a:solidFill>
              </a:defRPr>
            </a:lvl3pPr>
            <a:lvl4pPr lvl="3">
              <a:spcBef>
                <a:spcPts val="0"/>
              </a:spcBef>
              <a:buClr>
                <a:schemeClr val="accent1"/>
              </a:buClr>
              <a:buSzPct val="100000"/>
              <a:defRPr sz="6000">
                <a:solidFill>
                  <a:schemeClr val="accent1"/>
                </a:solidFill>
              </a:defRPr>
            </a:lvl4pPr>
            <a:lvl5pPr lvl="4">
              <a:spcBef>
                <a:spcPts val="0"/>
              </a:spcBef>
              <a:buClr>
                <a:schemeClr val="accent1"/>
              </a:buClr>
              <a:buSzPct val="100000"/>
              <a:defRPr sz="6000">
                <a:solidFill>
                  <a:schemeClr val="accent1"/>
                </a:solidFill>
              </a:defRPr>
            </a:lvl5pPr>
            <a:lvl6pPr lvl="5">
              <a:spcBef>
                <a:spcPts val="0"/>
              </a:spcBef>
              <a:buClr>
                <a:schemeClr val="accent1"/>
              </a:buClr>
              <a:buSzPct val="100000"/>
              <a:defRPr sz="6000">
                <a:solidFill>
                  <a:schemeClr val="accent1"/>
                </a:solidFill>
              </a:defRPr>
            </a:lvl6pPr>
            <a:lvl7pPr lvl="6">
              <a:spcBef>
                <a:spcPts val="0"/>
              </a:spcBef>
              <a:buClr>
                <a:schemeClr val="accent1"/>
              </a:buClr>
              <a:buSzPct val="100000"/>
              <a:defRPr sz="6000">
                <a:solidFill>
                  <a:schemeClr val="accent1"/>
                </a:solidFill>
              </a:defRPr>
            </a:lvl7pPr>
            <a:lvl8pPr lvl="7">
              <a:spcBef>
                <a:spcPts val="0"/>
              </a:spcBef>
              <a:buClr>
                <a:schemeClr val="accent1"/>
              </a:buClr>
              <a:buSzPct val="100000"/>
              <a:defRPr sz="6000">
                <a:solidFill>
                  <a:schemeClr val="accent1"/>
                </a:solidFill>
              </a:defRPr>
            </a:lvl8pPr>
            <a:lvl9pPr lvl="8">
              <a:spcBef>
                <a:spcPts val="0"/>
              </a:spcBef>
              <a:buClr>
                <a:schemeClr val="accent1"/>
              </a:buClr>
              <a:buSzPct val="100000"/>
              <a:defRPr sz="6000">
                <a:solidFill>
                  <a:schemeClr val="accent1"/>
                </a:solidFill>
              </a:defRPr>
            </a:lvl9pPr>
          </a:lstStyle>
          <a:p/>
        </p:txBody>
      </p:sp>
      <p:sp>
        <p:nvSpPr>
          <p:cNvPr id="18" name="Shape 1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9" name="Shape 19"/>
        <p:cNvGrpSpPr/>
        <p:nvPr/>
      </p:nvGrpSpPr>
      <p:grpSpPr>
        <a:xfrm>
          <a:off x="0" y="0"/>
          <a:ext cx="0" cy="0"/>
          <a:chOff x="0" y="0"/>
          <a:chExt cx="0" cy="0"/>
        </a:xfrm>
      </p:grpSpPr>
      <p:sp>
        <p:nvSpPr>
          <p:cNvPr id="20" name="Shape 20"/>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21" name="Shape 21"/>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71600"/>
            <a:ext cx="8520600" cy="3397200"/>
          </a:xfrm>
          <a:prstGeom prst="rect">
            <a:avLst/>
          </a:prstGeom>
        </p:spPr>
        <p:txBody>
          <a:bodyPr anchorCtr="0" anchor="t" bIns="91425" lIns="91425" rIns="91425" tIns="91425"/>
          <a:lstStyle>
            <a:lvl1pPr lvl="0">
              <a:spcBef>
                <a:spcPts val="0"/>
              </a:spcBef>
              <a:buChar char="●"/>
              <a:defRPr/>
            </a:lvl1pPr>
            <a:lvl2pPr lvl="1">
              <a:spcBef>
                <a:spcPts val="0"/>
              </a:spcBef>
              <a:buChar char="○"/>
              <a:defRPr/>
            </a:lvl2pPr>
            <a:lvl3pPr lvl="2">
              <a:spcBef>
                <a:spcPts val="0"/>
              </a:spcBef>
              <a:buChar char="■"/>
              <a:defRPr/>
            </a:lvl3pPr>
            <a:lvl4pPr lvl="3">
              <a:spcBef>
                <a:spcPts val="0"/>
              </a:spcBef>
              <a:buChar char="●"/>
              <a:defRPr/>
            </a:lvl4pPr>
            <a:lvl5pPr lvl="4">
              <a:spcBef>
                <a:spcPts val="0"/>
              </a:spcBef>
              <a:buChar char="○"/>
              <a:defRPr/>
            </a:lvl5pPr>
            <a:lvl6pPr lvl="5">
              <a:spcBef>
                <a:spcPts val="0"/>
              </a:spcBef>
              <a:buChar char="■"/>
              <a:defRPr/>
            </a:lvl6pPr>
            <a:lvl7pPr lvl="6">
              <a:spcBef>
                <a:spcPts val="0"/>
              </a:spcBef>
              <a:buChar char="●"/>
              <a:defRPr/>
            </a:lvl7pPr>
            <a:lvl8pPr lvl="7">
              <a:spcBef>
                <a:spcPts val="0"/>
              </a:spcBef>
              <a:buChar char="○"/>
              <a:defRPr/>
            </a:lvl8pPr>
            <a:lvl9pPr lvl="8">
              <a:spcBef>
                <a:spcPts val="0"/>
              </a:spcBef>
              <a:buChar char="■"/>
              <a:defRPr/>
            </a:lvl9pPr>
          </a:lstStyle>
          <a:p/>
        </p:txBody>
      </p:sp>
      <p:sp>
        <p:nvSpPr>
          <p:cNvPr id="23" name="Shape 2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4" name="Shape 24"/>
        <p:cNvGrpSpPr/>
        <p:nvPr/>
      </p:nvGrpSpPr>
      <p:grpSpPr>
        <a:xfrm>
          <a:off x="0" y="0"/>
          <a:ext cx="0" cy="0"/>
          <a:chOff x="0" y="0"/>
          <a:chExt cx="0" cy="0"/>
        </a:xfrm>
      </p:grpSpPr>
      <p:sp>
        <p:nvSpPr>
          <p:cNvPr id="25" name="Shape 25"/>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6" name="Shape 26"/>
          <p:cNvSpPr txBox="1"/>
          <p:nvPr>
            <p:ph idx="1" type="body"/>
          </p:nvPr>
        </p:nvSpPr>
        <p:spPr>
          <a:xfrm>
            <a:off x="311700" y="1171675"/>
            <a:ext cx="3999900" cy="3397200"/>
          </a:xfrm>
          <a:prstGeom prst="rect">
            <a:avLst/>
          </a:prstGeom>
        </p:spPr>
        <p:txBody>
          <a:bodyPr anchorCtr="0" anchor="t" bIns="91425" lIns="91425" rIns="91425" tIns="91425"/>
          <a:lstStyle>
            <a:lvl1pPr lvl="0">
              <a:spcBef>
                <a:spcPts val="0"/>
              </a:spcBef>
              <a:buSzPct val="100000"/>
              <a:buChar char="●"/>
              <a:defRPr sz="14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p:txBody>
      </p:sp>
      <p:sp>
        <p:nvSpPr>
          <p:cNvPr id="27" name="Shape 27"/>
          <p:cNvSpPr txBox="1"/>
          <p:nvPr>
            <p:ph idx="2" type="body"/>
          </p:nvPr>
        </p:nvSpPr>
        <p:spPr>
          <a:xfrm>
            <a:off x="4832400" y="1171675"/>
            <a:ext cx="3999900" cy="3397200"/>
          </a:xfrm>
          <a:prstGeom prst="rect">
            <a:avLst/>
          </a:prstGeom>
        </p:spPr>
        <p:txBody>
          <a:bodyPr anchorCtr="0" anchor="t" bIns="91425" lIns="91425" rIns="91425" tIns="91425"/>
          <a:lstStyle>
            <a:lvl1pPr lvl="0">
              <a:spcBef>
                <a:spcPts val="0"/>
              </a:spcBef>
              <a:buSzPct val="100000"/>
              <a:buChar char="●"/>
              <a:defRPr sz="14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p:txBody>
      </p:sp>
      <p:sp>
        <p:nvSpPr>
          <p:cNvPr id="28" name="Shape 2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9" name="Shape 29"/>
        <p:cNvGrpSpPr/>
        <p:nvPr/>
      </p:nvGrpSpPr>
      <p:grpSpPr>
        <a:xfrm>
          <a:off x="0" y="0"/>
          <a:ext cx="0" cy="0"/>
          <a:chOff x="0" y="0"/>
          <a:chExt cx="0" cy="0"/>
        </a:xfrm>
      </p:grpSpPr>
      <p:sp>
        <p:nvSpPr>
          <p:cNvPr id="30" name="Shape 30"/>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32" name="Shape 32"/>
        <p:cNvGrpSpPr/>
        <p:nvPr/>
      </p:nvGrpSpPr>
      <p:grpSpPr>
        <a:xfrm>
          <a:off x="0" y="0"/>
          <a:ext cx="0" cy="0"/>
          <a:chOff x="0" y="0"/>
          <a:chExt cx="0" cy="0"/>
        </a:xfrm>
      </p:grpSpPr>
      <p:sp>
        <p:nvSpPr>
          <p:cNvPr id="33" name="Shape 33"/>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4" name="Shape 34"/>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buChar char="●"/>
              <a:defRPr sz="12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p:txBody>
      </p:sp>
      <p:sp>
        <p:nvSpPr>
          <p:cNvPr id="35" name="Shape 3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bg>
      <p:bgPr>
        <a:solidFill>
          <a:schemeClr val="lt2"/>
        </a:solidFill>
      </p:bgPr>
    </p:bg>
    <p:spTree>
      <p:nvGrpSpPr>
        <p:cNvPr id="36" name="Shape 36"/>
        <p:cNvGrpSpPr/>
        <p:nvPr/>
      </p:nvGrpSpPr>
      <p:grpSpPr>
        <a:xfrm>
          <a:off x="0" y="0"/>
          <a:ext cx="0" cy="0"/>
          <a:chOff x="0" y="0"/>
          <a:chExt cx="0" cy="0"/>
        </a:xfrm>
      </p:grpSpPr>
      <p:sp>
        <p:nvSpPr>
          <p:cNvPr id="37" name="Shape 37"/>
          <p:cNvSpPr txBox="1"/>
          <p:nvPr>
            <p:ph type="title"/>
          </p:nvPr>
        </p:nvSpPr>
        <p:spPr>
          <a:xfrm>
            <a:off x="490250" y="526350"/>
            <a:ext cx="5604000" cy="4090800"/>
          </a:xfrm>
          <a:prstGeom prst="rect">
            <a:avLst/>
          </a:prstGeom>
        </p:spPr>
        <p:txBody>
          <a:bodyPr anchorCtr="0" anchor="ctr" bIns="91425" lIns="91425" rIns="91425" tIns="91425"/>
          <a:lstStyle>
            <a:lvl1pPr lvl="0">
              <a:spcBef>
                <a:spcPts val="0"/>
              </a:spcBef>
              <a:buClr>
                <a:schemeClr val="accent1"/>
              </a:buClr>
              <a:buSzPct val="100000"/>
              <a:defRPr sz="5400">
                <a:solidFill>
                  <a:schemeClr val="accent1"/>
                </a:solidFill>
              </a:defRPr>
            </a:lvl1pPr>
            <a:lvl2pPr lvl="1">
              <a:spcBef>
                <a:spcPts val="0"/>
              </a:spcBef>
              <a:buClr>
                <a:schemeClr val="accent1"/>
              </a:buClr>
              <a:buSzPct val="100000"/>
              <a:defRPr sz="5400">
                <a:solidFill>
                  <a:schemeClr val="accent1"/>
                </a:solidFill>
              </a:defRPr>
            </a:lvl2pPr>
            <a:lvl3pPr lvl="2">
              <a:spcBef>
                <a:spcPts val="0"/>
              </a:spcBef>
              <a:buClr>
                <a:schemeClr val="accent1"/>
              </a:buClr>
              <a:buSzPct val="100000"/>
              <a:defRPr sz="5400">
                <a:solidFill>
                  <a:schemeClr val="accent1"/>
                </a:solidFill>
              </a:defRPr>
            </a:lvl3pPr>
            <a:lvl4pPr lvl="3">
              <a:spcBef>
                <a:spcPts val="0"/>
              </a:spcBef>
              <a:buClr>
                <a:schemeClr val="accent1"/>
              </a:buClr>
              <a:buSzPct val="100000"/>
              <a:defRPr sz="5400">
                <a:solidFill>
                  <a:schemeClr val="accent1"/>
                </a:solidFill>
              </a:defRPr>
            </a:lvl4pPr>
            <a:lvl5pPr lvl="4">
              <a:spcBef>
                <a:spcPts val="0"/>
              </a:spcBef>
              <a:buClr>
                <a:schemeClr val="accent1"/>
              </a:buClr>
              <a:buSzPct val="100000"/>
              <a:defRPr sz="5400">
                <a:solidFill>
                  <a:schemeClr val="accent1"/>
                </a:solidFill>
              </a:defRPr>
            </a:lvl5pPr>
            <a:lvl6pPr lvl="5">
              <a:spcBef>
                <a:spcPts val="0"/>
              </a:spcBef>
              <a:buClr>
                <a:schemeClr val="accent1"/>
              </a:buClr>
              <a:buSzPct val="100000"/>
              <a:defRPr sz="5400">
                <a:solidFill>
                  <a:schemeClr val="accent1"/>
                </a:solidFill>
              </a:defRPr>
            </a:lvl6pPr>
            <a:lvl7pPr lvl="6">
              <a:spcBef>
                <a:spcPts val="0"/>
              </a:spcBef>
              <a:buClr>
                <a:schemeClr val="accent1"/>
              </a:buClr>
              <a:buSzPct val="100000"/>
              <a:defRPr sz="5400">
                <a:solidFill>
                  <a:schemeClr val="accent1"/>
                </a:solidFill>
              </a:defRPr>
            </a:lvl7pPr>
            <a:lvl8pPr lvl="7">
              <a:spcBef>
                <a:spcPts val="0"/>
              </a:spcBef>
              <a:buClr>
                <a:schemeClr val="accent1"/>
              </a:buClr>
              <a:buSzPct val="100000"/>
              <a:defRPr sz="5400">
                <a:solidFill>
                  <a:schemeClr val="accent1"/>
                </a:solidFill>
              </a:defRPr>
            </a:lvl8pPr>
            <a:lvl9pPr lvl="8">
              <a:spcBef>
                <a:spcPts val="0"/>
              </a:spcBef>
              <a:buClr>
                <a:schemeClr val="accent1"/>
              </a:buClr>
              <a:buSzPct val="100000"/>
              <a:defRPr sz="5400">
                <a:solidFill>
                  <a:schemeClr val="accent1"/>
                </a:solidFill>
              </a:defRPr>
            </a:lvl9pPr>
          </a:lstStyle>
          <a:p/>
        </p:txBody>
      </p:sp>
      <p:sp>
        <p:nvSpPr>
          <p:cNvPr id="38" name="Shape 3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9" name="Shape 39"/>
        <p:cNvGrpSpPr/>
        <p:nvPr/>
      </p:nvGrpSpPr>
      <p:grpSpPr>
        <a:xfrm>
          <a:off x="0" y="0"/>
          <a:ext cx="0" cy="0"/>
          <a:chOff x="0" y="0"/>
          <a:chExt cx="0" cy="0"/>
        </a:xfrm>
      </p:grpSpPr>
      <p:sp>
        <p:nvSpPr>
          <p:cNvPr id="40" name="Shape 40"/>
          <p:cNvSpPr/>
          <p:nvPr/>
        </p:nvSpPr>
        <p:spPr>
          <a:xfrm>
            <a:off x="4572000" y="-2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1" name="Shape 41"/>
          <p:cNvCxnSpPr/>
          <p:nvPr/>
        </p:nvCxnSpPr>
        <p:spPr>
          <a:xfrm>
            <a:off x="5029675" y="4495500"/>
            <a:ext cx="686400" cy="0"/>
          </a:xfrm>
          <a:prstGeom prst="straightConnector1">
            <a:avLst/>
          </a:prstGeom>
          <a:noFill/>
          <a:ln cap="flat" cmpd="sng" w="19050">
            <a:solidFill>
              <a:schemeClr val="lt2"/>
            </a:solidFill>
            <a:prstDash val="solid"/>
            <a:round/>
            <a:headEnd len="med" w="med" type="none"/>
            <a:tailEnd len="med" w="med" type="none"/>
          </a:ln>
        </p:spPr>
      </p:cxnSp>
      <p:sp>
        <p:nvSpPr>
          <p:cNvPr id="42" name="Shape 42"/>
          <p:cNvSpPr txBox="1"/>
          <p:nvPr>
            <p:ph type="title"/>
          </p:nvPr>
        </p:nvSpPr>
        <p:spPr>
          <a:xfrm>
            <a:off x="265500" y="1382350"/>
            <a:ext cx="4045200" cy="1333200"/>
          </a:xfrm>
          <a:prstGeom prst="rect">
            <a:avLst/>
          </a:prstGeom>
        </p:spPr>
        <p:txBody>
          <a:bodyPr anchorCtr="0" anchor="b" bIns="91425" lIns="91425" rIns="91425" tIns="91425"/>
          <a:lstStyle>
            <a:lvl1pPr lvl="0" algn="ctr">
              <a:spcBef>
                <a:spcPts val="0"/>
              </a:spcBef>
              <a:buClr>
                <a:schemeClr val="lt2"/>
              </a:buClr>
              <a:buSzPct val="100000"/>
              <a:defRPr sz="4200">
                <a:solidFill>
                  <a:schemeClr val="lt2"/>
                </a:solidFill>
              </a:defRPr>
            </a:lvl1pPr>
            <a:lvl2pPr lvl="1" algn="ctr">
              <a:spcBef>
                <a:spcPts val="0"/>
              </a:spcBef>
              <a:buClr>
                <a:schemeClr val="lt2"/>
              </a:buClr>
              <a:buSzPct val="100000"/>
              <a:defRPr sz="4200">
                <a:solidFill>
                  <a:schemeClr val="lt2"/>
                </a:solidFill>
              </a:defRPr>
            </a:lvl2pPr>
            <a:lvl3pPr lvl="2" algn="ctr">
              <a:spcBef>
                <a:spcPts val="0"/>
              </a:spcBef>
              <a:buClr>
                <a:schemeClr val="lt2"/>
              </a:buClr>
              <a:buSzPct val="100000"/>
              <a:defRPr sz="4200">
                <a:solidFill>
                  <a:schemeClr val="lt2"/>
                </a:solidFill>
              </a:defRPr>
            </a:lvl3pPr>
            <a:lvl4pPr lvl="3" algn="ctr">
              <a:spcBef>
                <a:spcPts val="0"/>
              </a:spcBef>
              <a:buClr>
                <a:schemeClr val="lt2"/>
              </a:buClr>
              <a:buSzPct val="100000"/>
              <a:defRPr sz="4200">
                <a:solidFill>
                  <a:schemeClr val="lt2"/>
                </a:solidFill>
              </a:defRPr>
            </a:lvl4pPr>
            <a:lvl5pPr lvl="4" algn="ctr">
              <a:spcBef>
                <a:spcPts val="0"/>
              </a:spcBef>
              <a:buClr>
                <a:schemeClr val="lt2"/>
              </a:buClr>
              <a:buSzPct val="100000"/>
              <a:defRPr sz="4200">
                <a:solidFill>
                  <a:schemeClr val="lt2"/>
                </a:solidFill>
              </a:defRPr>
            </a:lvl5pPr>
            <a:lvl6pPr lvl="5" algn="ctr">
              <a:spcBef>
                <a:spcPts val="0"/>
              </a:spcBef>
              <a:buClr>
                <a:schemeClr val="lt2"/>
              </a:buClr>
              <a:buSzPct val="100000"/>
              <a:defRPr sz="4200">
                <a:solidFill>
                  <a:schemeClr val="lt2"/>
                </a:solidFill>
              </a:defRPr>
            </a:lvl6pPr>
            <a:lvl7pPr lvl="6" algn="ctr">
              <a:spcBef>
                <a:spcPts val="0"/>
              </a:spcBef>
              <a:buClr>
                <a:schemeClr val="lt2"/>
              </a:buClr>
              <a:buSzPct val="100000"/>
              <a:defRPr sz="4200">
                <a:solidFill>
                  <a:schemeClr val="lt2"/>
                </a:solidFill>
              </a:defRPr>
            </a:lvl7pPr>
            <a:lvl8pPr lvl="7" algn="ctr">
              <a:spcBef>
                <a:spcPts val="0"/>
              </a:spcBef>
              <a:buClr>
                <a:schemeClr val="lt2"/>
              </a:buClr>
              <a:buSzPct val="100000"/>
              <a:defRPr sz="4200">
                <a:solidFill>
                  <a:schemeClr val="lt2"/>
                </a:solidFill>
              </a:defRPr>
            </a:lvl8pPr>
            <a:lvl9pPr lvl="8" algn="ctr">
              <a:spcBef>
                <a:spcPts val="0"/>
              </a:spcBef>
              <a:buClr>
                <a:schemeClr val="lt2"/>
              </a:buClr>
              <a:buSzPct val="100000"/>
              <a:defRPr sz="4200">
                <a:solidFill>
                  <a:schemeClr val="lt2"/>
                </a:solidFill>
              </a:defRPr>
            </a:lvl9pPr>
          </a:lstStyle>
          <a:p/>
        </p:txBody>
      </p:sp>
      <p:sp>
        <p:nvSpPr>
          <p:cNvPr id="43" name="Shape 43"/>
          <p:cNvSpPr txBox="1"/>
          <p:nvPr>
            <p:ph idx="1" type="subTitle"/>
          </p:nvPr>
        </p:nvSpPr>
        <p:spPr>
          <a:xfrm>
            <a:off x="265500" y="2769000"/>
            <a:ext cx="4045200" cy="13455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44" name="Shape 44"/>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accent1"/>
              </a:buClr>
              <a:buChar char="●"/>
              <a:defRPr>
                <a:solidFill>
                  <a:schemeClr val="accent1"/>
                </a:solidFill>
              </a:defRPr>
            </a:lvl1pPr>
            <a:lvl2pPr lvl="1">
              <a:spcBef>
                <a:spcPts val="0"/>
              </a:spcBef>
              <a:buClr>
                <a:schemeClr val="accent1"/>
              </a:buClr>
              <a:buChar char="○"/>
              <a:defRPr>
                <a:solidFill>
                  <a:schemeClr val="accent1"/>
                </a:solidFill>
              </a:defRPr>
            </a:lvl2pPr>
            <a:lvl3pPr lvl="2">
              <a:spcBef>
                <a:spcPts val="0"/>
              </a:spcBef>
              <a:buClr>
                <a:schemeClr val="accent1"/>
              </a:buClr>
              <a:buChar char="■"/>
              <a:defRPr>
                <a:solidFill>
                  <a:schemeClr val="accent1"/>
                </a:solidFill>
              </a:defRPr>
            </a:lvl3pPr>
            <a:lvl4pPr lvl="3">
              <a:spcBef>
                <a:spcPts val="0"/>
              </a:spcBef>
              <a:buClr>
                <a:schemeClr val="accent1"/>
              </a:buClr>
              <a:buChar char="●"/>
              <a:defRPr>
                <a:solidFill>
                  <a:schemeClr val="accent1"/>
                </a:solidFill>
              </a:defRPr>
            </a:lvl4pPr>
            <a:lvl5pPr lvl="4">
              <a:spcBef>
                <a:spcPts val="0"/>
              </a:spcBef>
              <a:buClr>
                <a:schemeClr val="accent1"/>
              </a:buClr>
              <a:buChar char="○"/>
              <a:defRPr>
                <a:solidFill>
                  <a:schemeClr val="accent1"/>
                </a:solidFill>
              </a:defRPr>
            </a:lvl5pPr>
            <a:lvl6pPr lvl="5">
              <a:spcBef>
                <a:spcPts val="0"/>
              </a:spcBef>
              <a:buClr>
                <a:schemeClr val="accent1"/>
              </a:buClr>
              <a:buChar char="■"/>
              <a:defRPr>
                <a:solidFill>
                  <a:schemeClr val="accent1"/>
                </a:solidFill>
              </a:defRPr>
            </a:lvl6pPr>
            <a:lvl7pPr lvl="6">
              <a:spcBef>
                <a:spcPts val="0"/>
              </a:spcBef>
              <a:buClr>
                <a:schemeClr val="accent1"/>
              </a:buClr>
              <a:buChar char="●"/>
              <a:defRPr>
                <a:solidFill>
                  <a:schemeClr val="accent1"/>
                </a:solidFill>
              </a:defRPr>
            </a:lvl7pPr>
            <a:lvl8pPr lvl="7">
              <a:spcBef>
                <a:spcPts val="0"/>
              </a:spcBef>
              <a:buClr>
                <a:schemeClr val="accent1"/>
              </a:buClr>
              <a:buChar char="○"/>
              <a:defRPr>
                <a:solidFill>
                  <a:schemeClr val="accent1"/>
                </a:solidFill>
              </a:defRPr>
            </a:lvl8pPr>
            <a:lvl9pPr lvl="8">
              <a:spcBef>
                <a:spcPts val="0"/>
              </a:spcBef>
              <a:buClr>
                <a:schemeClr val="accent1"/>
              </a:buClr>
              <a:buChar char="■"/>
              <a:defRPr>
                <a:solidFill>
                  <a:schemeClr val="accent1"/>
                </a:solidFill>
              </a:defRPr>
            </a:lvl9pPr>
          </a:lstStyle>
          <a:p/>
        </p:txBody>
      </p:sp>
      <p:sp>
        <p:nvSpPr>
          <p:cNvPr id="45" name="Shape 4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6" name="Shape 46"/>
        <p:cNvGrpSpPr/>
        <p:nvPr/>
      </p:nvGrpSpPr>
      <p:grpSpPr>
        <a:xfrm>
          <a:off x="0" y="0"/>
          <a:ext cx="0" cy="0"/>
          <a:chOff x="0" y="0"/>
          <a:chExt cx="0" cy="0"/>
        </a:xfrm>
      </p:grpSpPr>
      <p:sp>
        <p:nvSpPr>
          <p:cNvPr id="47" name="Shape 47"/>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Char char="●"/>
              <a:defRPr/>
            </a:lvl1pPr>
          </a:lstStyle>
          <a:p/>
        </p:txBody>
      </p:sp>
      <p:sp>
        <p:nvSpPr>
          <p:cNvPr id="48" name="Shape 4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613200"/>
          </a:xfrm>
          <a:prstGeom prst="rect">
            <a:avLst/>
          </a:prstGeom>
          <a:noFill/>
          <a:ln>
            <a:noFill/>
          </a:ln>
        </p:spPr>
        <p:txBody>
          <a:bodyPr anchorCtr="0" anchor="t" bIns="91425" lIns="91425" rIns="91425" tIns="91425"/>
          <a:lstStyle>
            <a:lvl1pPr lvl="0">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1pPr>
            <a:lvl2pPr lvl="1">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2pPr>
            <a:lvl3pPr lvl="2">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3pPr>
            <a:lvl4pPr lvl="3">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4pPr>
            <a:lvl5pPr lvl="4">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5pPr>
            <a:lvl6pPr lvl="5">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6pPr>
            <a:lvl7pPr lvl="6">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7pPr>
            <a:lvl8pPr lvl="7">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8pPr>
            <a:lvl9pPr lvl="8">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Shape 7"/>
          <p:cNvSpPr txBox="1"/>
          <p:nvPr>
            <p:ph idx="1" type="body"/>
          </p:nvPr>
        </p:nvSpPr>
        <p:spPr>
          <a:xfrm>
            <a:off x="311700" y="1171600"/>
            <a:ext cx="8520600" cy="33972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1"/>
              </a:buClr>
              <a:buSzPct val="100000"/>
              <a:buFont typeface="Old Standard TT"/>
              <a:buChar char="●"/>
              <a:defRPr sz="1800">
                <a:solidFill>
                  <a:schemeClr val="dk1"/>
                </a:solidFill>
                <a:latin typeface="Old Standard TT"/>
                <a:ea typeface="Old Standard TT"/>
                <a:cs typeface="Old Standard TT"/>
                <a:sym typeface="Old Standard TT"/>
              </a:defRPr>
            </a:lvl1pPr>
            <a:lvl2pPr lvl="1">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2pPr>
            <a:lvl3pPr lvl="2">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3pPr>
            <a:lvl4pPr lvl="3">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4pPr>
            <a:lvl5pPr lvl="4">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5pPr>
            <a:lvl6pPr lvl="5">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6pPr>
            <a:lvl7pPr lvl="6">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7pPr>
            <a:lvl8pPr lvl="7">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8pPr>
            <a:lvl9pPr lvl="8">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sv" sz="1000">
                <a:solidFill>
                  <a:schemeClr val="dk1"/>
                </a:solidFill>
                <a:latin typeface="Old Standard TT"/>
                <a:ea typeface="Old Standard TT"/>
                <a:cs typeface="Old Standard TT"/>
                <a:sym typeface="Old Standard TT"/>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3.jpg"/><Relationship Id="rId5"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Shape 59"/>
          <p:cNvSpPr txBox="1"/>
          <p:nvPr>
            <p:ph type="ctrTitle"/>
          </p:nvPr>
        </p:nvSpPr>
        <p:spPr>
          <a:xfrm>
            <a:off x="512700" y="542775"/>
            <a:ext cx="8118600" cy="837900"/>
          </a:xfrm>
          <a:prstGeom prst="rect">
            <a:avLst/>
          </a:prstGeom>
        </p:spPr>
        <p:txBody>
          <a:bodyPr anchorCtr="0" anchor="b" bIns="91425" lIns="91425" rIns="91425" tIns="91425">
            <a:noAutofit/>
          </a:bodyPr>
          <a:lstStyle/>
          <a:p>
            <a:pPr lvl="0">
              <a:spcBef>
                <a:spcPts val="0"/>
              </a:spcBef>
              <a:buNone/>
            </a:pPr>
            <a:r>
              <a:rPr lang="sv"/>
              <a:t>Omvårdnadens Roliga Tomtar</a:t>
            </a:r>
          </a:p>
        </p:txBody>
      </p:sp>
      <p:sp>
        <p:nvSpPr>
          <p:cNvPr id="60" name="Shape 60"/>
          <p:cNvSpPr txBox="1"/>
          <p:nvPr>
            <p:ph idx="1" type="subTitle"/>
          </p:nvPr>
        </p:nvSpPr>
        <p:spPr>
          <a:xfrm>
            <a:off x="512700" y="3840639"/>
            <a:ext cx="8118600" cy="787500"/>
          </a:xfrm>
          <a:prstGeom prst="rect">
            <a:avLst/>
          </a:prstGeom>
        </p:spPr>
        <p:txBody>
          <a:bodyPr anchorCtr="0" anchor="t" bIns="91425" lIns="91425" rIns="91425" tIns="91425">
            <a:noAutofit/>
          </a:bodyPr>
          <a:lstStyle/>
          <a:p>
            <a:pPr lvl="0">
              <a:spcBef>
                <a:spcPts val="0"/>
              </a:spcBef>
              <a:buNone/>
            </a:pPr>
            <a:r>
              <a:rPr lang="sv"/>
              <a:t>Finns tomtar i verkligheten en vetenskaplig studie</a:t>
            </a:r>
          </a:p>
        </p:txBody>
      </p:sp>
      <p:pic>
        <p:nvPicPr>
          <p:cNvPr descr="Tomte1.jpg" id="61" name="Shape 61"/>
          <p:cNvPicPr preferRelativeResize="0"/>
          <p:nvPr/>
        </p:nvPicPr>
        <p:blipFill>
          <a:blip r:embed="rId3">
            <a:alphaModFix/>
          </a:blip>
          <a:stretch>
            <a:fillRect/>
          </a:stretch>
        </p:blipFill>
        <p:spPr>
          <a:xfrm>
            <a:off x="2510425" y="2095487"/>
            <a:ext cx="762000" cy="952500"/>
          </a:xfrm>
          <a:prstGeom prst="rect">
            <a:avLst/>
          </a:prstGeom>
          <a:noFill/>
          <a:ln>
            <a:noFill/>
          </a:ln>
        </p:spPr>
      </p:pic>
      <p:pic>
        <p:nvPicPr>
          <p:cNvPr descr="Tomte2.jpg" id="62" name="Shape 62"/>
          <p:cNvPicPr preferRelativeResize="0"/>
          <p:nvPr/>
        </p:nvPicPr>
        <p:blipFill>
          <a:blip r:embed="rId4">
            <a:alphaModFix/>
          </a:blip>
          <a:stretch>
            <a:fillRect/>
          </a:stretch>
        </p:blipFill>
        <p:spPr>
          <a:xfrm>
            <a:off x="4191000" y="2095500"/>
            <a:ext cx="762000" cy="952500"/>
          </a:xfrm>
          <a:prstGeom prst="rect">
            <a:avLst/>
          </a:prstGeom>
          <a:noFill/>
          <a:ln>
            <a:noFill/>
          </a:ln>
        </p:spPr>
      </p:pic>
      <p:pic>
        <p:nvPicPr>
          <p:cNvPr descr="Tomte3.jpg" id="63" name="Shape 63"/>
          <p:cNvPicPr preferRelativeResize="0"/>
          <p:nvPr/>
        </p:nvPicPr>
        <p:blipFill>
          <a:blip r:embed="rId5">
            <a:alphaModFix/>
          </a:blip>
          <a:stretch>
            <a:fillRect/>
          </a:stretch>
        </p:blipFill>
        <p:spPr>
          <a:xfrm>
            <a:off x="5871575" y="2095487"/>
            <a:ext cx="762000" cy="952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ctrTitle"/>
          </p:nvPr>
        </p:nvSpPr>
        <p:spPr>
          <a:xfrm>
            <a:off x="512700" y="542775"/>
            <a:ext cx="8118600" cy="837900"/>
          </a:xfrm>
          <a:prstGeom prst="rect">
            <a:avLst/>
          </a:prstGeom>
        </p:spPr>
        <p:txBody>
          <a:bodyPr anchorCtr="0" anchor="b" bIns="91425" lIns="91425" rIns="91425" tIns="91425">
            <a:noAutofit/>
          </a:bodyPr>
          <a:lstStyle/>
          <a:p>
            <a:pPr lvl="0" rtl="0">
              <a:spcBef>
                <a:spcPts val="0"/>
              </a:spcBef>
              <a:buNone/>
            </a:pPr>
            <a:r>
              <a:rPr lang="sv"/>
              <a:t>Blåbärsmuffins</a:t>
            </a:r>
          </a:p>
        </p:txBody>
      </p:sp>
      <p:sp>
        <p:nvSpPr>
          <p:cNvPr id="113" name="Shape 113"/>
          <p:cNvSpPr txBox="1"/>
          <p:nvPr>
            <p:ph idx="1" type="subTitle"/>
          </p:nvPr>
        </p:nvSpPr>
        <p:spPr>
          <a:xfrm>
            <a:off x="512700" y="2172474"/>
            <a:ext cx="8118600" cy="2574300"/>
          </a:xfrm>
          <a:prstGeom prst="rect">
            <a:avLst/>
          </a:prstGeom>
        </p:spPr>
        <p:txBody>
          <a:bodyPr anchorCtr="0" anchor="t" bIns="91425" lIns="91425" rIns="91425" tIns="91425">
            <a:noAutofit/>
          </a:bodyPr>
          <a:lstStyle/>
          <a:p>
            <a:pPr lvl="0">
              <a:spcBef>
                <a:spcPts val="0"/>
              </a:spcBef>
              <a:buClr>
                <a:schemeClr val="dk1"/>
              </a:buClr>
              <a:buSzPct val="78571"/>
              <a:buFont typeface="Arial"/>
              <a:buNone/>
            </a:pPr>
            <a:r>
              <a:rPr lang="sv" sz="1400"/>
              <a:t>Ca. 10 st stora Ingredienser </a:t>
            </a:r>
          </a:p>
          <a:p>
            <a:pPr lvl="0">
              <a:spcBef>
                <a:spcPts val="0"/>
              </a:spcBef>
              <a:buClr>
                <a:schemeClr val="dk1"/>
              </a:buClr>
              <a:buSzPct val="78571"/>
              <a:buFont typeface="Arial"/>
              <a:buNone/>
            </a:pPr>
            <a:r>
              <a:rPr lang="sv" sz="1400"/>
              <a:t>150  g margarin eller smör 2 dl strösocker 2 ägg 1 tsk vaniljsocker 1/2 dl mjölk 3 dl vetemjöl 1 tsk bakpulver 100 g (ca 2 dl) blåbär Gör så här:</a:t>
            </a:r>
          </a:p>
          <a:p>
            <a:pPr lvl="0">
              <a:spcBef>
                <a:spcPts val="0"/>
              </a:spcBef>
              <a:buClr>
                <a:schemeClr val="dk1"/>
              </a:buClr>
              <a:buSzPct val="78571"/>
              <a:buFont typeface="Arial"/>
              <a:buNone/>
            </a:pPr>
            <a:r>
              <a:rPr lang="sv" sz="1400"/>
              <a:t>Sätt ugnen på 200 grader. </a:t>
            </a:r>
          </a:p>
          <a:p>
            <a:pPr lvl="0">
              <a:spcBef>
                <a:spcPts val="0"/>
              </a:spcBef>
              <a:buClr>
                <a:schemeClr val="dk1"/>
              </a:buClr>
              <a:buSzPct val="78571"/>
              <a:buFont typeface="Arial"/>
              <a:buNone/>
            </a:pPr>
            <a:r>
              <a:rPr lang="sv" sz="1400"/>
              <a:t>Vispa smör och socker vitt och pösigt. </a:t>
            </a:r>
          </a:p>
          <a:p>
            <a:pPr lvl="0">
              <a:spcBef>
                <a:spcPts val="0"/>
              </a:spcBef>
              <a:buClr>
                <a:schemeClr val="dk1"/>
              </a:buClr>
              <a:buSzPct val="78571"/>
              <a:buFont typeface="Arial"/>
              <a:buNone/>
            </a:pPr>
            <a:r>
              <a:rPr lang="sv" sz="1400"/>
              <a:t>Rör i äggen, ett i taget. </a:t>
            </a:r>
          </a:p>
          <a:p>
            <a:pPr lvl="0">
              <a:spcBef>
                <a:spcPts val="0"/>
              </a:spcBef>
              <a:buClr>
                <a:schemeClr val="dk1"/>
              </a:buClr>
              <a:buSzPct val="78571"/>
              <a:buFont typeface="Arial"/>
              <a:buNone/>
            </a:pPr>
            <a:r>
              <a:rPr lang="sv" sz="1400"/>
              <a:t>Tillsätt vaniljsocker och mjölk. </a:t>
            </a:r>
          </a:p>
          <a:p>
            <a:pPr lvl="0">
              <a:spcBef>
                <a:spcPts val="0"/>
              </a:spcBef>
              <a:buClr>
                <a:schemeClr val="dk1"/>
              </a:buClr>
              <a:buSzPct val="78571"/>
              <a:buFont typeface="Arial"/>
              <a:buNone/>
            </a:pPr>
            <a:r>
              <a:rPr lang="sv" sz="1400"/>
              <a:t>Blanda mjöl och bakpulver och rör i smeten. </a:t>
            </a:r>
          </a:p>
          <a:p>
            <a:pPr lvl="0">
              <a:spcBef>
                <a:spcPts val="0"/>
              </a:spcBef>
              <a:buClr>
                <a:schemeClr val="dk1"/>
              </a:buClr>
              <a:buSzPct val="78571"/>
              <a:buFont typeface="Arial"/>
              <a:buNone/>
            </a:pPr>
            <a:r>
              <a:rPr lang="sv" sz="1400"/>
              <a:t>Fyll muffinsformar med smeten. </a:t>
            </a:r>
          </a:p>
          <a:p>
            <a:pPr lvl="0">
              <a:spcBef>
                <a:spcPts val="0"/>
              </a:spcBef>
              <a:buClr>
                <a:schemeClr val="dk1"/>
              </a:buClr>
              <a:buSzPct val="78571"/>
              <a:buFont typeface="Arial"/>
              <a:buNone/>
            </a:pPr>
            <a:r>
              <a:rPr lang="sv" sz="1400"/>
              <a:t>Tryck i blåbären med en sked. </a:t>
            </a:r>
          </a:p>
          <a:p>
            <a:pPr lvl="0">
              <a:spcBef>
                <a:spcPts val="0"/>
              </a:spcBef>
              <a:buClr>
                <a:schemeClr val="dk1"/>
              </a:buClr>
              <a:buSzPct val="78571"/>
              <a:buFont typeface="Arial"/>
              <a:buNone/>
            </a:pPr>
            <a:r>
              <a:rPr lang="sv" sz="1400"/>
              <a:t>Grädda mitt i ugnen i ca 15 minuter. </a:t>
            </a:r>
          </a:p>
          <a:p>
            <a:pPr lvl="0" rtl="0">
              <a:spcBef>
                <a:spcPts val="0"/>
              </a:spcBef>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ctrTitle"/>
          </p:nvPr>
        </p:nvSpPr>
        <p:spPr>
          <a:xfrm>
            <a:off x="512700" y="542775"/>
            <a:ext cx="8118600" cy="837900"/>
          </a:xfrm>
          <a:prstGeom prst="rect">
            <a:avLst/>
          </a:prstGeom>
        </p:spPr>
        <p:txBody>
          <a:bodyPr anchorCtr="0" anchor="b" bIns="91425" lIns="91425" rIns="91425" tIns="91425">
            <a:noAutofit/>
          </a:bodyPr>
          <a:lstStyle/>
          <a:p>
            <a:pPr lvl="0" rtl="0">
              <a:spcBef>
                <a:spcPts val="0"/>
              </a:spcBef>
              <a:buNone/>
            </a:pPr>
            <a:r>
              <a:rPr lang="sv"/>
              <a:t>Legitimerade Humorterapeuter</a:t>
            </a:r>
          </a:p>
        </p:txBody>
      </p:sp>
      <p:sp>
        <p:nvSpPr>
          <p:cNvPr id="119" name="Shape 119"/>
          <p:cNvSpPr txBox="1"/>
          <p:nvPr>
            <p:ph idx="1" type="subTitle"/>
          </p:nvPr>
        </p:nvSpPr>
        <p:spPr>
          <a:xfrm>
            <a:off x="512700" y="3120424"/>
            <a:ext cx="8118600" cy="671400"/>
          </a:xfrm>
          <a:prstGeom prst="rect">
            <a:avLst/>
          </a:prstGeom>
        </p:spPr>
        <p:txBody>
          <a:bodyPr anchorCtr="0" anchor="t" bIns="91425" lIns="91425" rIns="91425" tIns="91425">
            <a:noAutofit/>
          </a:bodyPr>
          <a:lstStyle/>
          <a:p>
            <a:pPr lvl="0">
              <a:spcBef>
                <a:spcPts val="0"/>
              </a:spcBef>
              <a:buNone/>
            </a:pPr>
            <a:r>
              <a:rPr lang="sv"/>
              <a:t>Mustafa, David Snäll, Dr Nysander, Mr Z</a:t>
            </a:r>
          </a:p>
          <a:p>
            <a:pPr lvl="0" rtl="0">
              <a:spcBef>
                <a:spcPts val="0"/>
              </a:spcBef>
              <a:buNone/>
            </a:pPr>
            <a:r>
              <a:t/>
            </a:r>
            <a:endParaRPr sz="1400"/>
          </a:p>
          <a:p>
            <a:pPr lvl="0" rtl="0">
              <a:spcBef>
                <a:spcPts val="0"/>
              </a:spcBef>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Shape 68"/>
          <p:cNvSpPr txBox="1"/>
          <p:nvPr>
            <p:ph idx="1" type="subTitle"/>
          </p:nvPr>
        </p:nvSpPr>
        <p:spPr>
          <a:xfrm>
            <a:off x="512700" y="2139898"/>
            <a:ext cx="8118600" cy="2488200"/>
          </a:xfrm>
          <a:prstGeom prst="rect">
            <a:avLst/>
          </a:prstGeom>
        </p:spPr>
        <p:txBody>
          <a:bodyPr anchorCtr="0" anchor="t" bIns="91425" lIns="91425" rIns="91425" tIns="91425">
            <a:noAutofit/>
          </a:bodyPr>
          <a:lstStyle/>
          <a:p>
            <a:pPr lvl="0" rtl="0">
              <a:spcBef>
                <a:spcPts val="0"/>
              </a:spcBef>
              <a:buNone/>
            </a:pPr>
            <a:r>
              <a:rPr lang="sv"/>
              <a:t>Intrapersonella Stressorer</a:t>
            </a:r>
            <a:br>
              <a:rPr lang="sv"/>
            </a:br>
            <a:br>
              <a:rPr lang="sv"/>
            </a:br>
            <a:r>
              <a:rPr lang="sv"/>
              <a:t>Interspersonella Stressorer</a:t>
            </a:r>
            <a:br>
              <a:rPr lang="sv"/>
            </a:br>
            <a:br>
              <a:rPr lang="sv"/>
            </a:br>
            <a:r>
              <a:rPr lang="sv"/>
              <a:t>Extrapersonella Stressorer</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Shape 73"/>
          <p:cNvSpPr txBox="1"/>
          <p:nvPr>
            <p:ph idx="1" type="subTitle"/>
          </p:nvPr>
        </p:nvSpPr>
        <p:spPr>
          <a:xfrm>
            <a:off x="512700" y="4009147"/>
            <a:ext cx="8118600" cy="618900"/>
          </a:xfrm>
          <a:prstGeom prst="rect">
            <a:avLst/>
          </a:prstGeom>
        </p:spPr>
        <p:txBody>
          <a:bodyPr anchorCtr="0" anchor="t" bIns="91425" lIns="91425" rIns="91425" tIns="91425">
            <a:noAutofit/>
          </a:bodyPr>
          <a:lstStyle/>
          <a:p>
            <a:pPr lvl="0" rtl="0">
              <a:spcBef>
                <a:spcPts val="0"/>
              </a:spcBef>
              <a:buNone/>
            </a:pPr>
            <a:r>
              <a:rPr lang="sv"/>
              <a:t>Allt i livet har en baksida även omvårdnadsteorier</a:t>
            </a:r>
          </a:p>
        </p:txBody>
      </p:sp>
      <p:pic>
        <p:nvPicPr>
          <p:cNvPr descr="Baksida.jpg" id="74" name="Shape 74"/>
          <p:cNvPicPr preferRelativeResize="0"/>
          <p:nvPr/>
        </p:nvPicPr>
        <p:blipFill>
          <a:blip r:embed="rId3">
            <a:alphaModFix/>
          </a:blip>
          <a:stretch>
            <a:fillRect/>
          </a:stretch>
        </p:blipFill>
        <p:spPr>
          <a:xfrm>
            <a:off x="3272850" y="1891924"/>
            <a:ext cx="2598297" cy="194872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Shape 79"/>
          <p:cNvSpPr txBox="1"/>
          <p:nvPr>
            <p:ph type="ctrTitle"/>
          </p:nvPr>
        </p:nvSpPr>
        <p:spPr>
          <a:xfrm>
            <a:off x="512700" y="466025"/>
            <a:ext cx="8118600" cy="787500"/>
          </a:xfrm>
          <a:prstGeom prst="rect">
            <a:avLst/>
          </a:prstGeom>
        </p:spPr>
        <p:txBody>
          <a:bodyPr anchorCtr="0" anchor="b" bIns="91425" lIns="91425" rIns="91425" tIns="91425">
            <a:noAutofit/>
          </a:bodyPr>
          <a:lstStyle/>
          <a:p>
            <a:pPr lvl="0" rtl="0">
              <a:spcBef>
                <a:spcPts val="0"/>
              </a:spcBef>
              <a:buNone/>
            </a:pPr>
            <a:r>
              <a:rPr lang="sv"/>
              <a:t>Så här kan det se ut</a:t>
            </a:r>
          </a:p>
        </p:txBody>
      </p:sp>
      <p:pic>
        <p:nvPicPr>
          <p:cNvPr descr="Humanistic.jpg" id="80" name="Shape 80"/>
          <p:cNvPicPr preferRelativeResize="0"/>
          <p:nvPr/>
        </p:nvPicPr>
        <p:blipFill>
          <a:blip r:embed="rId3">
            <a:alphaModFix/>
          </a:blip>
          <a:stretch>
            <a:fillRect/>
          </a:stretch>
        </p:blipFill>
        <p:spPr>
          <a:xfrm>
            <a:off x="2641325" y="1949495"/>
            <a:ext cx="3861349" cy="28990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idx="1" type="subTitle"/>
          </p:nvPr>
        </p:nvSpPr>
        <p:spPr>
          <a:xfrm>
            <a:off x="512700" y="1974949"/>
            <a:ext cx="8118600" cy="2893199"/>
          </a:xfrm>
          <a:prstGeom prst="rect">
            <a:avLst/>
          </a:prstGeom>
        </p:spPr>
        <p:txBody>
          <a:bodyPr anchorCtr="0" anchor="t" bIns="91425" lIns="91425" rIns="91425" tIns="91425">
            <a:noAutofit/>
          </a:bodyPr>
          <a:lstStyle/>
          <a:p>
            <a:pPr lvl="0">
              <a:spcBef>
                <a:spcPts val="0"/>
              </a:spcBef>
              <a:buClr>
                <a:schemeClr val="dk1"/>
              </a:buClr>
              <a:buSzPct val="61111"/>
              <a:buFont typeface="Arial"/>
              <a:buNone/>
            </a:pPr>
            <a:r>
              <a:rPr b="1" lang="sv" sz="1800"/>
              <a:t>Neumans Systemmodell</a:t>
            </a:r>
          </a:p>
          <a:p>
            <a:pPr lvl="0">
              <a:spcBef>
                <a:spcPts val="0"/>
              </a:spcBef>
              <a:buClr>
                <a:schemeClr val="dk1"/>
              </a:buClr>
              <a:buSzPct val="61111"/>
              <a:buFont typeface="Arial"/>
              <a:buNone/>
            </a:pPr>
            <a:r>
              <a:rPr lang="sv" sz="1800"/>
              <a:t>Hennes teori bygger på att man skall se en helhet mellan olika system och undersystem. Vårdaren tittar på patientens beståndsdelar och hur de påverkar varandra hos patienten. Man tar vara på alla faktorer runt vårdtagaren. Även fast alla individer är unika består vi av grundläggande och allmänna faktorer. Som att alla behöver näring och luft.</a:t>
            </a:r>
          </a:p>
          <a:p>
            <a:pPr lvl="0">
              <a:spcBef>
                <a:spcPts val="0"/>
              </a:spcBef>
              <a:buClr>
                <a:schemeClr val="dk1"/>
              </a:buClr>
              <a:buSzPct val="61111"/>
              <a:buFont typeface="Arial"/>
              <a:buNone/>
            </a:pPr>
            <a:r>
              <a:rPr lang="sv" sz="1800"/>
              <a:t>Hennes teori inriktar sig på s.k. stressorer och hur individen/klienten reagerar på dessa i miljön. Interaktionen mellan klient och miljö har direkta och indirekta effekter på förmågan att upprätthålla välbefinnande.</a:t>
            </a:r>
          </a:p>
          <a:p>
            <a:pPr lvl="0" rtl="0">
              <a:spcBef>
                <a:spcPts val="0"/>
              </a:spcBef>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idx="1" type="subTitle"/>
          </p:nvPr>
        </p:nvSpPr>
        <p:spPr>
          <a:xfrm>
            <a:off x="512700" y="261000"/>
            <a:ext cx="8118600" cy="4621500"/>
          </a:xfrm>
          <a:prstGeom prst="rect">
            <a:avLst/>
          </a:prstGeom>
        </p:spPr>
        <p:txBody>
          <a:bodyPr anchorCtr="0" anchor="t" bIns="91425" lIns="91425" rIns="91425" tIns="91425">
            <a:noAutofit/>
          </a:bodyPr>
          <a:lstStyle/>
          <a:p>
            <a:pPr lvl="0" rtl="0">
              <a:spcBef>
                <a:spcPts val="0"/>
              </a:spcBef>
              <a:buNone/>
            </a:pPr>
            <a:r>
              <a:rPr b="1" lang="sv" sz="1400">
                <a:solidFill>
                  <a:srgbClr val="000000"/>
                </a:solidFill>
              </a:rPr>
              <a:t>Begreppen:</a:t>
            </a:r>
          </a:p>
          <a:p>
            <a:pPr lvl="0">
              <a:spcBef>
                <a:spcPts val="0"/>
              </a:spcBef>
              <a:buNone/>
            </a:pPr>
            <a:r>
              <a:rPr b="1" lang="sv" sz="1400">
                <a:solidFill>
                  <a:srgbClr val="000000"/>
                </a:solidFill>
              </a:rPr>
              <a:t>Klienten:</a:t>
            </a:r>
          </a:p>
          <a:p>
            <a:pPr lvl="0">
              <a:spcBef>
                <a:spcPts val="0"/>
              </a:spcBef>
              <a:buNone/>
            </a:pPr>
            <a:r>
              <a:rPr lang="sv" sz="1400">
                <a:solidFill>
                  <a:srgbClr val="000000"/>
                </a:solidFill>
              </a:rPr>
              <a:t>Är det samma som människan eller gruppen som vårdaren samspelar med. Neuman ser människan som gränslös och med aktivt personlighetssystem som utvecklas ständigt efter vissa ramar. Klienten behöver inte bara vara en individ utan även en familj eller annan grupp. Klienten påverkas av och påverkar sin omgivning.</a:t>
            </a:r>
          </a:p>
          <a:p>
            <a:pPr lvl="0">
              <a:spcBef>
                <a:spcPts val="0"/>
              </a:spcBef>
              <a:buNone/>
            </a:pPr>
            <a:r>
              <a:t/>
            </a:r>
            <a:endParaRPr sz="1400"/>
          </a:p>
          <a:p>
            <a:pPr lvl="0">
              <a:spcBef>
                <a:spcPts val="0"/>
              </a:spcBef>
              <a:buNone/>
            </a:pPr>
            <a:r>
              <a:rPr lang="sv" sz="1400"/>
              <a:t>Varje klient symboliseras av Neuman som en kärna omgärdad av olika cirklar liggandes utanför varandra. När man tittar på individen symboliserar kärnan (mitten) t.ex. personens organ, genetiskt betingade reaktionsmönster och styrka &amp; svagheter i kroppen. Cirklarna som kretsar runt om kärnan ses som skyddssystem. Yttre ringen kallas flexibla skyddslinjen. Den fungerar som en buffert mot stressorer. Beroende på hur stor yttre påverkan man utsätts för, förändras ringens diameter. Hård stress trycker ihop ringen medan lite stress ökar ringen. Allt för att den normala skyddslinjen skall förbli intakt. Överstiger dock stressfaktorerna yttre skyddet så att den normala skyddslinjen påverkas förändras kroppens balans. Den normala skyddslinjen syftar till att skydda kärnan (grundstrukturen).</a:t>
            </a:r>
          </a:p>
          <a:p>
            <a:pPr lvl="0">
              <a:spcBef>
                <a:spcPts val="0"/>
              </a:spcBef>
              <a:buNone/>
            </a:pPr>
            <a:r>
              <a:t/>
            </a:r>
            <a:endParaRPr sz="1400"/>
          </a:p>
          <a:p>
            <a:pPr lvl="0">
              <a:spcBef>
                <a:spcPts val="0"/>
              </a:spcBef>
              <a:buNone/>
            </a:pPr>
            <a:r>
              <a:rPr b="1" lang="sv" sz="1400"/>
              <a:t>Variabler:</a:t>
            </a:r>
          </a:p>
          <a:p>
            <a:pPr lvl="0">
              <a:spcBef>
                <a:spcPts val="0"/>
              </a:spcBef>
              <a:buNone/>
            </a:pPr>
            <a:r>
              <a:rPr lang="sv" sz="1400"/>
              <a:t>Består av fem stycken hos klienten. Fysiologiska, psykologiska, sociokulturella (social &amp; kulturell påverkan), utvecklingsmässiga och andliga (relaterade till bl.a. övertygelser). Dessa variabler påverkas inbördes med varandra. T.ex. värderingar påverkar ens handlingar i vissa situationer.</a:t>
            </a:r>
          </a:p>
          <a:p>
            <a:pPr lvl="0" rtl="0">
              <a:spcBef>
                <a:spcPts val="0"/>
              </a:spcBef>
              <a:buNone/>
            </a:pPr>
            <a:r>
              <a:t/>
            </a:r>
            <a:endParaRPr b="1" sz="1800"/>
          </a:p>
          <a:p>
            <a:pPr lvl="0" rtl="0">
              <a:spcBef>
                <a:spcPts val="0"/>
              </a:spcBef>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Shape 95"/>
          <p:cNvSpPr txBox="1"/>
          <p:nvPr>
            <p:ph idx="1" type="subTitle"/>
          </p:nvPr>
        </p:nvSpPr>
        <p:spPr>
          <a:xfrm>
            <a:off x="512700" y="261000"/>
            <a:ext cx="8118600" cy="4621500"/>
          </a:xfrm>
          <a:prstGeom prst="rect">
            <a:avLst/>
          </a:prstGeom>
        </p:spPr>
        <p:txBody>
          <a:bodyPr anchorCtr="0" anchor="t" bIns="91425" lIns="91425" rIns="91425" tIns="91425">
            <a:noAutofit/>
          </a:bodyPr>
          <a:lstStyle/>
          <a:p>
            <a:pPr lvl="0">
              <a:spcBef>
                <a:spcPts val="0"/>
              </a:spcBef>
              <a:buNone/>
            </a:pPr>
            <a:r>
              <a:rPr b="1" lang="sv" sz="1400">
                <a:solidFill>
                  <a:srgbClr val="000000"/>
                </a:solidFill>
              </a:rPr>
              <a:t>Miljön:</a:t>
            </a:r>
            <a:r>
              <a:rPr lang="sv" sz="1400">
                <a:solidFill>
                  <a:srgbClr val="000000"/>
                </a:solidFill>
              </a:rPr>
              <a:t> </a:t>
            </a:r>
          </a:p>
          <a:p>
            <a:pPr lvl="0">
              <a:spcBef>
                <a:spcPts val="0"/>
              </a:spcBef>
              <a:buNone/>
            </a:pPr>
            <a:r>
              <a:rPr lang="sv" sz="1400">
                <a:solidFill>
                  <a:srgbClr val="000000"/>
                </a:solidFill>
              </a:rPr>
              <a:t>Beskrivs som mycket påverkande enligt Neuman. Miljön är indelat på inre, yttre och skapad miljö. Inre miljö kan beskrivas hos individen som samspelet mellan kroppens system. Beskrivet utifrån klienten som familj kan medlemmarnas relationer sinsemellan vara den inre miljön. </a:t>
            </a:r>
          </a:p>
          <a:p>
            <a:pPr lvl="0">
              <a:spcBef>
                <a:spcPts val="0"/>
              </a:spcBef>
              <a:buNone/>
            </a:pPr>
            <a:r>
              <a:rPr lang="sv" sz="1400">
                <a:solidFill>
                  <a:srgbClr val="000000"/>
                </a:solidFill>
              </a:rPr>
              <a:t>Yttre miljö är något som klienten inte kan påverka. För en enskild person handlar det t.ex. om kontakten med en annan människa. Skapad miljö förändras när grundstrukturerna är hotade hos </a:t>
            </a:r>
            <a:r>
              <a:rPr lang="sv" sz="1400"/>
              <a:t>individen. Yttre miljön kan förändras, medvetet eller omedvetet, för att anpassa situationen till sin egen ”fördel”. Det kan handla om att göra sin omgivning tryggare för sig själv. Kan kallas försvarsmekanism.</a:t>
            </a:r>
          </a:p>
          <a:p>
            <a:pPr lvl="0">
              <a:spcBef>
                <a:spcPts val="0"/>
              </a:spcBef>
              <a:buNone/>
            </a:pPr>
            <a:r>
              <a:rPr b="1" lang="sv" sz="1400"/>
              <a:t>Stressorer: </a:t>
            </a:r>
          </a:p>
          <a:p>
            <a:pPr lvl="0">
              <a:spcBef>
                <a:spcPts val="0"/>
              </a:spcBef>
              <a:buNone/>
            </a:pPr>
            <a:r>
              <a:rPr lang="sv" sz="1400"/>
              <a:t>Stimuli som kan skapa obalans i systemet. Stressfaktorer kan komma både utifrån och inifrån. Effekten på stressorer beror på styrkan och antalet samtidiga stressfaktorer. Påverkansgraden styrs också av klientens förmåga att stå emot. Några exempel på stressfaktorer är förluster av närstående, smärta och förändringar i kulturen.</a:t>
            </a:r>
          </a:p>
          <a:p>
            <a:pPr lvl="0">
              <a:spcBef>
                <a:spcPts val="0"/>
              </a:spcBef>
              <a:buNone/>
            </a:pPr>
            <a:r>
              <a:rPr b="1" lang="sv" sz="1400"/>
              <a:t>Välbefinnande:</a:t>
            </a:r>
            <a:r>
              <a:rPr lang="sv" sz="1400"/>
              <a:t> </a:t>
            </a:r>
          </a:p>
          <a:p>
            <a:pPr lvl="0">
              <a:spcBef>
                <a:spcPts val="0"/>
              </a:spcBef>
              <a:buNone/>
            </a:pPr>
            <a:r>
              <a:rPr lang="sv" sz="1400"/>
              <a:t>Hälsa och välbefinnande är likartade begrepp enligt Neuman. När systemets behov är mötta befinner sig klienten i välbefinnande. Det innebär också att klientens alla delar är välbalanserade. Välbefinnandet baseras på energinivån, ju högre energiöverskott desto bättre. När skapandet av energi understiger behovet för att vara i balans uppstår t.ex. sjukdom. Är det miljön som drar energi kan det löna sig att städa upp smuts och föroreningar i luften för att på så sätt ta bort alla stressorer som tar energi.</a:t>
            </a:r>
          </a:p>
          <a:p>
            <a:pPr lvl="0" rtl="0">
              <a:spcBef>
                <a:spcPts val="0"/>
              </a:spcBef>
              <a:buNone/>
            </a:pPr>
            <a:r>
              <a:t/>
            </a:r>
            <a:endParaRPr b="1" sz="1800"/>
          </a:p>
          <a:p>
            <a:pPr lvl="0" rtl="0">
              <a:spcBef>
                <a:spcPts val="0"/>
              </a:spcBef>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Shape 100"/>
          <p:cNvSpPr txBox="1"/>
          <p:nvPr>
            <p:ph idx="1" type="subTitle"/>
          </p:nvPr>
        </p:nvSpPr>
        <p:spPr>
          <a:xfrm>
            <a:off x="512700" y="261000"/>
            <a:ext cx="8118600" cy="4621500"/>
          </a:xfrm>
          <a:prstGeom prst="rect">
            <a:avLst/>
          </a:prstGeom>
        </p:spPr>
        <p:txBody>
          <a:bodyPr anchorCtr="0" anchor="t" bIns="91425" lIns="91425" rIns="91425" tIns="91425">
            <a:noAutofit/>
          </a:bodyPr>
          <a:lstStyle/>
          <a:p>
            <a:pPr lvl="0">
              <a:spcBef>
                <a:spcPts val="0"/>
              </a:spcBef>
              <a:buNone/>
            </a:pPr>
            <a:r>
              <a:rPr b="1" lang="sv" sz="1400">
                <a:solidFill>
                  <a:srgbClr val="000000"/>
                </a:solidFill>
              </a:rPr>
              <a:t>Omvårdnadsinterventioner:</a:t>
            </a:r>
          </a:p>
          <a:p>
            <a:pPr lvl="0">
              <a:spcBef>
                <a:spcPts val="0"/>
              </a:spcBef>
              <a:buNone/>
            </a:pPr>
            <a:r>
              <a:rPr lang="sv" sz="1400">
                <a:solidFill>
                  <a:srgbClr val="000000"/>
                </a:solidFill>
              </a:rPr>
              <a:t>Siktet på vården inriktar sig på att upprätthålla klientens stabilitet. I Neumans teori kan det benämnas som att interventionerna riktas på att behålla stabilitet. Primär-, sekundär- och tertiärprevention är tre preventionsnivåer som används för att uppnå och upprätthålla klientens välbefinnande. Primär prevention syftar till att skydda den normala skyddslinjen genom att stärka flexibla skyddslinjen. Sekundär prevention används när normala försvarslinjen brutits och grundstrukturen måste skyddas.</a:t>
            </a:r>
            <a:r>
              <a:rPr lang="sv" sz="1400"/>
              <a:t> Tertiär prevention är den process som syftar till att återge välbefinnande till patienten, det sker genom rekonstruktion, vilket blir resultatet av den sekundära preventionen.</a:t>
            </a:r>
          </a:p>
          <a:p>
            <a:pPr lvl="0">
              <a:spcBef>
                <a:spcPts val="0"/>
              </a:spcBef>
              <a:buNone/>
            </a:pPr>
            <a:r>
              <a:t/>
            </a:r>
            <a:endParaRPr sz="1400"/>
          </a:p>
          <a:p>
            <a:pPr lvl="0">
              <a:spcBef>
                <a:spcPts val="0"/>
              </a:spcBef>
              <a:buNone/>
            </a:pPr>
            <a:r>
              <a:rPr b="1" lang="sv" sz="1400"/>
              <a:t>Tillämpning:</a:t>
            </a:r>
          </a:p>
          <a:p>
            <a:pPr lvl="0">
              <a:spcBef>
                <a:spcPts val="0"/>
              </a:spcBef>
              <a:buNone/>
            </a:pPr>
            <a:r>
              <a:rPr lang="sv" sz="1400"/>
              <a:t>Teorin bygger på att man kartlägger allt runt om kring. Den är mycket teoretiskt baserad och kräver struktur i användandet. Genomförs en utredning med bas i teorin kommer man att se ganska tydligt vad som är stressorer och hur man kan avhjälpa dessa. Det krävs en ganska djup förståelse av teorin och klinisk kunskap (erfarenhet) för att den skall vara applicerbar i verkligheten. Som sjuksköterska kan åtgärder efter teorin sträcka sig utanför dennes göromål, det innebär att andra instanser i vården behandlar vissa delar. Det betyder att vården blir bred om det är behövligt.</a:t>
            </a:r>
          </a:p>
          <a:p>
            <a:pPr lvl="0" rtl="0">
              <a:spcBef>
                <a:spcPts val="0"/>
              </a:spcBef>
              <a:buNone/>
            </a:pPr>
            <a:r>
              <a:t/>
            </a:r>
            <a:endParaRPr b="1" sz="1400">
              <a:solidFill>
                <a:srgbClr val="000000"/>
              </a:solidFill>
            </a:endParaRPr>
          </a:p>
          <a:p>
            <a:pPr lvl="0" rtl="0">
              <a:spcBef>
                <a:spcPts val="0"/>
              </a:spcBef>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ctrTitle"/>
          </p:nvPr>
        </p:nvSpPr>
        <p:spPr>
          <a:xfrm>
            <a:off x="512700" y="542775"/>
            <a:ext cx="8118600" cy="837900"/>
          </a:xfrm>
          <a:prstGeom prst="rect">
            <a:avLst/>
          </a:prstGeom>
        </p:spPr>
        <p:txBody>
          <a:bodyPr anchorCtr="0" anchor="b" bIns="91425" lIns="91425" rIns="91425" tIns="91425">
            <a:noAutofit/>
          </a:bodyPr>
          <a:lstStyle/>
          <a:p>
            <a:pPr lvl="0" rtl="0">
              <a:spcBef>
                <a:spcPts val="0"/>
              </a:spcBef>
              <a:buNone/>
            </a:pPr>
            <a:r>
              <a:rPr lang="sv"/>
              <a:t>Specialerbjudande</a:t>
            </a:r>
          </a:p>
        </p:txBody>
      </p:sp>
      <p:sp>
        <p:nvSpPr>
          <p:cNvPr id="106" name="Shape 106"/>
          <p:cNvSpPr txBox="1"/>
          <p:nvPr>
            <p:ph idx="1" type="subTitle"/>
          </p:nvPr>
        </p:nvSpPr>
        <p:spPr>
          <a:xfrm>
            <a:off x="562075" y="2302437"/>
            <a:ext cx="4089000" cy="2080500"/>
          </a:xfrm>
          <a:prstGeom prst="rect">
            <a:avLst/>
          </a:prstGeom>
        </p:spPr>
        <p:txBody>
          <a:bodyPr anchorCtr="0" anchor="t" bIns="91425" lIns="91425" rIns="91425" tIns="91425">
            <a:noAutofit/>
          </a:bodyPr>
          <a:lstStyle/>
          <a:p>
            <a:pPr lvl="0">
              <a:spcBef>
                <a:spcPts val="0"/>
              </a:spcBef>
              <a:buClr>
                <a:schemeClr val="dk1"/>
              </a:buClr>
              <a:buSzPct val="61111"/>
              <a:buFont typeface="Arial"/>
              <a:buNone/>
            </a:pPr>
            <a:r>
              <a:rPr lang="sv" sz="1800"/>
              <a:t>Arbetskläder för elever på hälsohögskolan. För att vårda den optimala patientkontakten enligt omvårdnadsteori 16.</a:t>
            </a:r>
          </a:p>
          <a:p>
            <a:pPr lvl="0">
              <a:spcBef>
                <a:spcPts val="0"/>
              </a:spcBef>
              <a:buClr>
                <a:schemeClr val="dk1"/>
              </a:buClr>
              <a:buSzPct val="61111"/>
              <a:buFont typeface="Arial"/>
              <a:buNone/>
            </a:pPr>
            <a:r>
              <a:rPr lang="sv" sz="1800"/>
              <a:t>Finns nu till extra förmånligt pris, vid snabb order ingår tomteluva för julmys.</a:t>
            </a:r>
          </a:p>
          <a:p>
            <a:pPr lvl="0" rtl="0">
              <a:spcBef>
                <a:spcPts val="0"/>
              </a:spcBef>
              <a:buNone/>
            </a:pPr>
            <a:r>
              <a:t/>
            </a:r>
            <a:endParaRPr/>
          </a:p>
        </p:txBody>
      </p:sp>
      <p:pic>
        <p:nvPicPr>
          <p:cNvPr descr="Special.jpg" id="107" name="Shape 107"/>
          <p:cNvPicPr preferRelativeResize="0"/>
          <p:nvPr/>
        </p:nvPicPr>
        <p:blipFill>
          <a:blip r:embed="rId3">
            <a:alphaModFix/>
          </a:blip>
          <a:stretch>
            <a:fillRect/>
          </a:stretch>
        </p:blipFill>
        <p:spPr>
          <a:xfrm>
            <a:off x="5567800" y="2057175"/>
            <a:ext cx="1998050" cy="257102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