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y="5143500" cx="9144000"/>
  <p:notesSz cx="6858000" cy="9144000"/>
  <p:embeddedFontLst>
    <p:embeddedFont>
      <p:font typeface="Old Standard TT"/>
      <p:regular r:id="rId26"/>
      <p:bold r:id="rId27"/>
      <p: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3228819B-5D1A-47EC-B2A0-E150F52552D3}">
  <a:tblStyle styleId="{3228819B-5D1A-47EC-B2A0-E150F52552D3}" styleName="Table_0">
    <a:wholeTbl>
      <a:tcStyle>
        <a:tcBdr>
          <a:left>
            <a:ln cap="flat" cmpd="sng" w="9525">
              <a:solidFill>
                <a:srgbClr val="9E9E9E"/>
              </a:solidFill>
              <a:prstDash val="solid"/>
              <a:round/>
              <a:headEnd len="med" w="med" type="none"/>
              <a:tailEnd len="med" w="med" type="none"/>
            </a:ln>
          </a:left>
          <a:right>
            <a:ln cap="flat" cmpd="sng" w="9525">
              <a:solidFill>
                <a:srgbClr val="9E9E9E"/>
              </a:solidFill>
              <a:prstDash val="solid"/>
              <a:round/>
              <a:headEnd len="med" w="med" type="none"/>
              <a:tailEnd len="med" w="med" type="none"/>
            </a:ln>
          </a:right>
          <a:top>
            <a:ln cap="flat" cmpd="sng" w="9525">
              <a:solidFill>
                <a:srgbClr val="9E9E9E"/>
              </a:solidFill>
              <a:prstDash val="solid"/>
              <a:round/>
              <a:headEnd len="med" w="med" type="none"/>
              <a:tailEnd len="med" w="med" type="none"/>
            </a:ln>
          </a:top>
          <a:bottom>
            <a:ln cap="flat" cmpd="sng" w="9525">
              <a:solidFill>
                <a:srgbClr val="9E9E9E"/>
              </a:solidFill>
              <a:prstDash val="solid"/>
              <a:round/>
              <a:headEnd len="med" w="med" type="none"/>
              <a:tailEnd len="med" w="med" type="none"/>
            </a:ln>
          </a:bottom>
          <a:insideH>
            <a:ln cap="flat" cmpd="sng" w="9525">
              <a:solidFill>
                <a:srgbClr val="9E9E9E"/>
              </a:solidFill>
              <a:prstDash val="solid"/>
              <a:round/>
              <a:headEnd len="med" w="med" type="none"/>
              <a:tailEnd len="med" w="med" type="none"/>
            </a:ln>
          </a:insideH>
          <a:insideV>
            <a:ln cap="flat" cmpd="sng" w="9525">
              <a:solidFill>
                <a:srgbClr val="9E9E9E"/>
              </a:solidFill>
              <a:prstDash val="solid"/>
              <a:round/>
              <a:headEnd len="med" w="med" type="none"/>
              <a:tailEnd len="med" w="med" type="none"/>
            </a:ln>
          </a:insideV>
        </a:tcBdr>
      </a:tcStyle>
    </a:wholeTb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OldStandardTT-regular.fntdata"/><Relationship Id="rId25" Type="http://schemas.openxmlformats.org/officeDocument/2006/relationships/slide" Target="slides/slide20.xml"/><Relationship Id="rId28" Type="http://schemas.openxmlformats.org/officeDocument/2006/relationships/font" Target="fonts/OldStandardTT-italic.fntdata"/><Relationship Id="rId27" Type="http://schemas.openxmlformats.org/officeDocument/2006/relationships/font" Target="fonts/OldStandardTT-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5" name="Shape 55"/>
        <p:cNvGrpSpPr/>
        <p:nvPr/>
      </p:nvGrpSpPr>
      <p:grpSpPr>
        <a:xfrm>
          <a:off x="0" y="0"/>
          <a:ext cx="0" cy="0"/>
          <a:chOff x="0" y="0"/>
          <a:chExt cx="0" cy="0"/>
        </a:xfrm>
      </p:grpSpPr>
      <p:sp>
        <p:nvSpPr>
          <p:cNvPr id="56" name="Shape 56"/>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7" name="Shape 5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Shape 11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1" name="Shape 11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Shape 11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8" name="Shape 11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4" name="Shape 12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Shape 12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0" name="Shape 13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4" name="Shape 134"/>
        <p:cNvGrpSpPr/>
        <p:nvPr/>
      </p:nvGrpSpPr>
      <p:grpSpPr>
        <a:xfrm>
          <a:off x="0" y="0"/>
          <a:ext cx="0" cy="0"/>
          <a:chOff x="0" y="0"/>
          <a:chExt cx="0" cy="0"/>
        </a:xfrm>
      </p:grpSpPr>
      <p:sp>
        <p:nvSpPr>
          <p:cNvPr id="135" name="Shape 13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6" name="Shape 13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0" name="Shape 140"/>
        <p:cNvGrpSpPr/>
        <p:nvPr/>
      </p:nvGrpSpPr>
      <p:grpSpPr>
        <a:xfrm>
          <a:off x="0" y="0"/>
          <a:ext cx="0" cy="0"/>
          <a:chOff x="0" y="0"/>
          <a:chExt cx="0" cy="0"/>
        </a:xfrm>
      </p:grpSpPr>
      <p:sp>
        <p:nvSpPr>
          <p:cNvPr id="141" name="Shape 14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2" name="Shape 14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6" name="Shape 146"/>
        <p:cNvGrpSpPr/>
        <p:nvPr/>
      </p:nvGrpSpPr>
      <p:grpSpPr>
        <a:xfrm>
          <a:off x="0" y="0"/>
          <a:ext cx="0" cy="0"/>
          <a:chOff x="0" y="0"/>
          <a:chExt cx="0" cy="0"/>
        </a:xfrm>
      </p:grpSpPr>
      <p:sp>
        <p:nvSpPr>
          <p:cNvPr id="147" name="Shape 14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8" name="Shape 14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2" name="Shape 152"/>
        <p:cNvGrpSpPr/>
        <p:nvPr/>
      </p:nvGrpSpPr>
      <p:grpSpPr>
        <a:xfrm>
          <a:off x="0" y="0"/>
          <a:ext cx="0" cy="0"/>
          <a:chOff x="0" y="0"/>
          <a:chExt cx="0" cy="0"/>
        </a:xfrm>
      </p:grpSpPr>
      <p:sp>
        <p:nvSpPr>
          <p:cNvPr id="153" name="Shape 15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4" name="Shape 15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8" name="Shape 158"/>
        <p:cNvGrpSpPr/>
        <p:nvPr/>
      </p:nvGrpSpPr>
      <p:grpSpPr>
        <a:xfrm>
          <a:off x="0" y="0"/>
          <a:ext cx="0" cy="0"/>
          <a:chOff x="0" y="0"/>
          <a:chExt cx="0" cy="0"/>
        </a:xfrm>
      </p:grpSpPr>
      <p:sp>
        <p:nvSpPr>
          <p:cNvPr id="159" name="Shape 15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0" name="Shape 16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Shape 1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6" name="Shape 16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1" name="Shape 61"/>
        <p:cNvGrpSpPr/>
        <p:nvPr/>
      </p:nvGrpSpPr>
      <p:grpSpPr>
        <a:xfrm>
          <a:off x="0" y="0"/>
          <a:ext cx="0" cy="0"/>
          <a:chOff x="0" y="0"/>
          <a:chExt cx="0" cy="0"/>
        </a:xfrm>
      </p:grpSpPr>
      <p:sp>
        <p:nvSpPr>
          <p:cNvPr id="62" name="Shape 6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3" name="Shape 6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Shape 1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3" name="Shape 17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Shape 6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9" name="Shape 6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5" name="Shape 7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Shape 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1" name="Shape 8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5" name="Shape 85"/>
        <p:cNvGrpSpPr/>
        <p:nvPr/>
      </p:nvGrpSpPr>
      <p:grpSpPr>
        <a:xfrm>
          <a:off x="0" y="0"/>
          <a:ext cx="0" cy="0"/>
          <a:chOff x="0" y="0"/>
          <a:chExt cx="0" cy="0"/>
        </a:xfrm>
      </p:grpSpPr>
      <p:sp>
        <p:nvSpPr>
          <p:cNvPr id="86" name="Shape 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7" name="Shape 8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1" name="Shape 91"/>
        <p:cNvGrpSpPr/>
        <p:nvPr/>
      </p:nvGrpSpPr>
      <p:grpSpPr>
        <a:xfrm>
          <a:off x="0" y="0"/>
          <a:ext cx="0" cy="0"/>
          <a:chOff x="0" y="0"/>
          <a:chExt cx="0" cy="0"/>
        </a:xfrm>
      </p:grpSpPr>
      <p:sp>
        <p:nvSpPr>
          <p:cNvPr id="92" name="Shape 9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3" name="Shape 9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7" name="Shape 97"/>
        <p:cNvGrpSpPr/>
        <p:nvPr/>
      </p:nvGrpSpPr>
      <p:grpSpPr>
        <a:xfrm>
          <a:off x="0" y="0"/>
          <a:ext cx="0" cy="0"/>
          <a:chOff x="0" y="0"/>
          <a:chExt cx="0" cy="0"/>
        </a:xfrm>
      </p:grpSpPr>
      <p:sp>
        <p:nvSpPr>
          <p:cNvPr id="98" name="Shape 9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9" name="Shape 9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Shape 10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5" name="Shape 10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bg>
      <p:bgPr>
        <a:solidFill>
          <a:schemeClr val="dk1"/>
        </a:solidFill>
      </p:bgPr>
    </p:bg>
    <p:spTree>
      <p:nvGrpSpPr>
        <p:cNvPr id="9" name="Shape 9"/>
        <p:cNvGrpSpPr/>
        <p:nvPr/>
      </p:nvGrpSpPr>
      <p:grpSpPr>
        <a:xfrm>
          <a:off x="0" y="0"/>
          <a:ext cx="0" cy="0"/>
          <a:chOff x="0" y="0"/>
          <a:chExt cx="0" cy="0"/>
        </a:xfrm>
      </p:grpSpPr>
      <p:sp>
        <p:nvSpPr>
          <p:cNvPr id="10" name="Shape 10"/>
          <p:cNvSpPr/>
          <p:nvPr/>
        </p:nvSpPr>
        <p:spPr>
          <a:xfrm>
            <a:off x="0" y="100"/>
            <a:ext cx="9144000" cy="17118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cxnSp>
        <p:nvCxnSpPr>
          <p:cNvPr id="11" name="Shape 11"/>
          <p:cNvCxnSpPr/>
          <p:nvPr/>
        </p:nvCxnSpPr>
        <p:spPr>
          <a:xfrm>
            <a:off x="641934" y="3597500"/>
            <a:ext cx="390299" cy="0"/>
          </a:xfrm>
          <a:prstGeom prst="straightConnector1">
            <a:avLst/>
          </a:prstGeom>
          <a:noFill/>
          <a:ln cap="flat" cmpd="sng" w="28575">
            <a:solidFill>
              <a:schemeClr val="accent1"/>
            </a:solidFill>
            <a:prstDash val="solid"/>
            <a:round/>
            <a:headEnd len="med" w="med" type="none"/>
            <a:tailEnd len="med" w="med" type="none"/>
          </a:ln>
        </p:spPr>
      </p:cxnSp>
      <p:sp>
        <p:nvSpPr>
          <p:cNvPr id="12" name="Shape 12"/>
          <p:cNvSpPr txBox="1"/>
          <p:nvPr>
            <p:ph type="ctrTitle"/>
          </p:nvPr>
        </p:nvSpPr>
        <p:spPr>
          <a:xfrm>
            <a:off x="512700" y="1893300"/>
            <a:ext cx="8118600" cy="1522800"/>
          </a:xfrm>
          <a:prstGeom prst="rect">
            <a:avLst/>
          </a:prstGeom>
        </p:spPr>
        <p:txBody>
          <a:bodyPr anchorCtr="0" anchor="b" bIns="91425" lIns="91425" rIns="91425" tIns="91425"/>
          <a:lstStyle>
            <a:lvl1pPr lvl="0">
              <a:spcBef>
                <a:spcPts val="0"/>
              </a:spcBef>
              <a:buClr>
                <a:schemeClr val="accent1"/>
              </a:buClr>
              <a:buSzPct val="100000"/>
              <a:defRPr sz="4200">
                <a:solidFill>
                  <a:schemeClr val="accent1"/>
                </a:solidFill>
              </a:defRPr>
            </a:lvl1pPr>
            <a:lvl2pPr lvl="1">
              <a:spcBef>
                <a:spcPts val="0"/>
              </a:spcBef>
              <a:buClr>
                <a:schemeClr val="accent1"/>
              </a:buClr>
              <a:buSzPct val="100000"/>
              <a:defRPr sz="4200">
                <a:solidFill>
                  <a:schemeClr val="accent1"/>
                </a:solidFill>
              </a:defRPr>
            </a:lvl2pPr>
            <a:lvl3pPr lvl="2">
              <a:spcBef>
                <a:spcPts val="0"/>
              </a:spcBef>
              <a:buClr>
                <a:schemeClr val="accent1"/>
              </a:buClr>
              <a:buSzPct val="100000"/>
              <a:defRPr sz="4200">
                <a:solidFill>
                  <a:schemeClr val="accent1"/>
                </a:solidFill>
              </a:defRPr>
            </a:lvl3pPr>
            <a:lvl4pPr lvl="3">
              <a:spcBef>
                <a:spcPts val="0"/>
              </a:spcBef>
              <a:buClr>
                <a:schemeClr val="accent1"/>
              </a:buClr>
              <a:buSzPct val="100000"/>
              <a:defRPr sz="4200">
                <a:solidFill>
                  <a:schemeClr val="accent1"/>
                </a:solidFill>
              </a:defRPr>
            </a:lvl4pPr>
            <a:lvl5pPr lvl="4">
              <a:spcBef>
                <a:spcPts val="0"/>
              </a:spcBef>
              <a:buClr>
                <a:schemeClr val="accent1"/>
              </a:buClr>
              <a:buSzPct val="100000"/>
              <a:defRPr sz="4200">
                <a:solidFill>
                  <a:schemeClr val="accent1"/>
                </a:solidFill>
              </a:defRPr>
            </a:lvl5pPr>
            <a:lvl6pPr lvl="5">
              <a:spcBef>
                <a:spcPts val="0"/>
              </a:spcBef>
              <a:buClr>
                <a:schemeClr val="accent1"/>
              </a:buClr>
              <a:buSzPct val="100000"/>
              <a:defRPr sz="4200">
                <a:solidFill>
                  <a:schemeClr val="accent1"/>
                </a:solidFill>
              </a:defRPr>
            </a:lvl6pPr>
            <a:lvl7pPr lvl="6">
              <a:spcBef>
                <a:spcPts val="0"/>
              </a:spcBef>
              <a:buClr>
                <a:schemeClr val="accent1"/>
              </a:buClr>
              <a:buSzPct val="100000"/>
              <a:defRPr sz="4200">
                <a:solidFill>
                  <a:schemeClr val="accent1"/>
                </a:solidFill>
              </a:defRPr>
            </a:lvl7pPr>
            <a:lvl8pPr lvl="7">
              <a:spcBef>
                <a:spcPts val="0"/>
              </a:spcBef>
              <a:buClr>
                <a:schemeClr val="accent1"/>
              </a:buClr>
              <a:buSzPct val="100000"/>
              <a:defRPr sz="4200">
                <a:solidFill>
                  <a:schemeClr val="accent1"/>
                </a:solidFill>
              </a:defRPr>
            </a:lvl8pPr>
            <a:lvl9pPr lvl="8">
              <a:spcBef>
                <a:spcPts val="0"/>
              </a:spcBef>
              <a:buClr>
                <a:schemeClr val="accent1"/>
              </a:buClr>
              <a:buSzPct val="100000"/>
              <a:defRPr sz="4200">
                <a:solidFill>
                  <a:schemeClr val="accent1"/>
                </a:solidFill>
              </a:defRPr>
            </a:lvl9pPr>
          </a:lstStyle>
          <a:p/>
        </p:txBody>
      </p:sp>
      <p:sp>
        <p:nvSpPr>
          <p:cNvPr id="13" name="Shape 13"/>
          <p:cNvSpPr txBox="1"/>
          <p:nvPr>
            <p:ph idx="1" type="subTitle"/>
          </p:nvPr>
        </p:nvSpPr>
        <p:spPr>
          <a:xfrm>
            <a:off x="512700" y="3840639"/>
            <a:ext cx="8118600" cy="787500"/>
          </a:xfrm>
          <a:prstGeom prst="rect">
            <a:avLst/>
          </a:prstGeom>
        </p:spPr>
        <p:txBody>
          <a:bodyPr anchorCtr="0" anchor="t" bIns="91425" lIns="91425" rIns="91425" tIns="91425"/>
          <a:lstStyle>
            <a:lvl1pPr lvl="0">
              <a:lnSpc>
                <a:spcPct val="100000"/>
              </a:lnSpc>
              <a:spcBef>
                <a:spcPts val="0"/>
              </a:spcBef>
              <a:spcAft>
                <a:spcPts val="0"/>
              </a:spcAft>
              <a:buClr>
                <a:schemeClr val="accent2"/>
              </a:buClr>
              <a:buSzPct val="100000"/>
              <a:buNone/>
              <a:defRPr sz="2400">
                <a:solidFill>
                  <a:schemeClr val="accent2"/>
                </a:solidFill>
              </a:defRPr>
            </a:lvl1pPr>
            <a:lvl2pPr lvl="1">
              <a:lnSpc>
                <a:spcPct val="100000"/>
              </a:lnSpc>
              <a:spcBef>
                <a:spcPts val="0"/>
              </a:spcBef>
              <a:spcAft>
                <a:spcPts val="0"/>
              </a:spcAft>
              <a:buClr>
                <a:schemeClr val="accent2"/>
              </a:buClr>
              <a:buSzPct val="100000"/>
              <a:buNone/>
              <a:defRPr sz="2400">
                <a:solidFill>
                  <a:schemeClr val="accent2"/>
                </a:solidFill>
              </a:defRPr>
            </a:lvl2pPr>
            <a:lvl3pPr lvl="2">
              <a:lnSpc>
                <a:spcPct val="100000"/>
              </a:lnSpc>
              <a:spcBef>
                <a:spcPts val="0"/>
              </a:spcBef>
              <a:spcAft>
                <a:spcPts val="0"/>
              </a:spcAft>
              <a:buClr>
                <a:schemeClr val="accent2"/>
              </a:buClr>
              <a:buSzPct val="100000"/>
              <a:buNone/>
              <a:defRPr sz="2400">
                <a:solidFill>
                  <a:schemeClr val="accent2"/>
                </a:solidFill>
              </a:defRPr>
            </a:lvl3pPr>
            <a:lvl4pPr lvl="3">
              <a:lnSpc>
                <a:spcPct val="100000"/>
              </a:lnSpc>
              <a:spcBef>
                <a:spcPts val="0"/>
              </a:spcBef>
              <a:spcAft>
                <a:spcPts val="0"/>
              </a:spcAft>
              <a:buClr>
                <a:schemeClr val="accent2"/>
              </a:buClr>
              <a:buSzPct val="100000"/>
              <a:buNone/>
              <a:defRPr sz="2400">
                <a:solidFill>
                  <a:schemeClr val="accent2"/>
                </a:solidFill>
              </a:defRPr>
            </a:lvl4pPr>
            <a:lvl5pPr lvl="4">
              <a:lnSpc>
                <a:spcPct val="100000"/>
              </a:lnSpc>
              <a:spcBef>
                <a:spcPts val="0"/>
              </a:spcBef>
              <a:spcAft>
                <a:spcPts val="0"/>
              </a:spcAft>
              <a:buClr>
                <a:schemeClr val="accent2"/>
              </a:buClr>
              <a:buSzPct val="100000"/>
              <a:buNone/>
              <a:defRPr sz="2400">
                <a:solidFill>
                  <a:schemeClr val="accent2"/>
                </a:solidFill>
              </a:defRPr>
            </a:lvl5pPr>
            <a:lvl6pPr lvl="5">
              <a:lnSpc>
                <a:spcPct val="100000"/>
              </a:lnSpc>
              <a:spcBef>
                <a:spcPts val="0"/>
              </a:spcBef>
              <a:spcAft>
                <a:spcPts val="0"/>
              </a:spcAft>
              <a:buClr>
                <a:schemeClr val="accent2"/>
              </a:buClr>
              <a:buSzPct val="100000"/>
              <a:buNone/>
              <a:defRPr sz="2400">
                <a:solidFill>
                  <a:schemeClr val="accent2"/>
                </a:solidFill>
              </a:defRPr>
            </a:lvl6pPr>
            <a:lvl7pPr lvl="6">
              <a:lnSpc>
                <a:spcPct val="100000"/>
              </a:lnSpc>
              <a:spcBef>
                <a:spcPts val="0"/>
              </a:spcBef>
              <a:spcAft>
                <a:spcPts val="0"/>
              </a:spcAft>
              <a:buClr>
                <a:schemeClr val="accent2"/>
              </a:buClr>
              <a:buSzPct val="100000"/>
              <a:buNone/>
              <a:defRPr sz="2400">
                <a:solidFill>
                  <a:schemeClr val="accent2"/>
                </a:solidFill>
              </a:defRPr>
            </a:lvl7pPr>
            <a:lvl8pPr lvl="7">
              <a:lnSpc>
                <a:spcPct val="100000"/>
              </a:lnSpc>
              <a:spcBef>
                <a:spcPts val="0"/>
              </a:spcBef>
              <a:spcAft>
                <a:spcPts val="0"/>
              </a:spcAft>
              <a:buClr>
                <a:schemeClr val="accent2"/>
              </a:buClr>
              <a:buSzPct val="100000"/>
              <a:buNone/>
              <a:defRPr sz="2400">
                <a:solidFill>
                  <a:schemeClr val="accent2"/>
                </a:solidFill>
              </a:defRPr>
            </a:lvl8pPr>
            <a:lvl9pPr lvl="8">
              <a:lnSpc>
                <a:spcPct val="100000"/>
              </a:lnSpc>
              <a:spcBef>
                <a:spcPts val="0"/>
              </a:spcBef>
              <a:spcAft>
                <a:spcPts val="0"/>
              </a:spcAft>
              <a:buClr>
                <a:schemeClr val="accent2"/>
              </a:buClr>
              <a:buSzPct val="100000"/>
              <a:buNone/>
              <a:defRPr sz="2400">
                <a:solidFill>
                  <a:schemeClr val="accent2"/>
                </a:solidFill>
              </a:defRPr>
            </a:lvl9pPr>
          </a:lstStyle>
          <a:p/>
        </p:txBody>
      </p:sp>
      <p:sp>
        <p:nvSpPr>
          <p:cNvPr id="14" name="Shape 1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sv">
                <a:solidFill>
                  <a:schemeClr val="accent1"/>
                </a:solidFill>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ig number">
    <p:spTree>
      <p:nvGrpSpPr>
        <p:cNvPr id="49" name="Shape 49"/>
        <p:cNvGrpSpPr/>
        <p:nvPr/>
      </p:nvGrpSpPr>
      <p:grpSpPr>
        <a:xfrm>
          <a:off x="0" y="0"/>
          <a:ext cx="0" cy="0"/>
          <a:chOff x="0" y="0"/>
          <a:chExt cx="0" cy="0"/>
        </a:xfrm>
      </p:grpSpPr>
      <p:sp>
        <p:nvSpPr>
          <p:cNvPr id="50" name="Shape 50"/>
          <p:cNvSpPr txBox="1"/>
          <p:nvPr>
            <p:ph type="title"/>
          </p:nvPr>
        </p:nvSpPr>
        <p:spPr>
          <a:xfrm>
            <a:off x="311700" y="1039650"/>
            <a:ext cx="8520600" cy="2106300"/>
          </a:xfrm>
          <a:prstGeom prst="rect">
            <a:avLst/>
          </a:prstGeom>
        </p:spPr>
        <p:txBody>
          <a:bodyPr anchorCtr="0" anchor="b" bIns="91425" lIns="91425" rIns="91425" tIns="91425"/>
          <a:lstStyle>
            <a:lvl1pPr lvl="0" algn="ctr">
              <a:spcBef>
                <a:spcPts val="0"/>
              </a:spcBef>
              <a:buSzPct val="100000"/>
              <a:defRPr b="1" sz="14000"/>
            </a:lvl1pPr>
            <a:lvl2pPr lvl="1" algn="ctr">
              <a:spcBef>
                <a:spcPts val="0"/>
              </a:spcBef>
              <a:buSzPct val="100000"/>
              <a:defRPr b="1" sz="14000"/>
            </a:lvl2pPr>
            <a:lvl3pPr lvl="2" algn="ctr">
              <a:spcBef>
                <a:spcPts val="0"/>
              </a:spcBef>
              <a:buSzPct val="100000"/>
              <a:defRPr b="1" sz="14000"/>
            </a:lvl3pPr>
            <a:lvl4pPr lvl="3" algn="ctr">
              <a:spcBef>
                <a:spcPts val="0"/>
              </a:spcBef>
              <a:buSzPct val="100000"/>
              <a:defRPr b="1" sz="14000"/>
            </a:lvl4pPr>
            <a:lvl5pPr lvl="4" algn="ctr">
              <a:spcBef>
                <a:spcPts val="0"/>
              </a:spcBef>
              <a:buSzPct val="100000"/>
              <a:defRPr b="1" sz="14000"/>
            </a:lvl5pPr>
            <a:lvl6pPr lvl="5" algn="ctr">
              <a:spcBef>
                <a:spcPts val="0"/>
              </a:spcBef>
              <a:buSzPct val="100000"/>
              <a:defRPr b="1" sz="14000"/>
            </a:lvl6pPr>
            <a:lvl7pPr lvl="6" algn="ctr">
              <a:spcBef>
                <a:spcPts val="0"/>
              </a:spcBef>
              <a:buSzPct val="100000"/>
              <a:defRPr b="1" sz="14000"/>
            </a:lvl7pPr>
            <a:lvl8pPr lvl="7" algn="ctr">
              <a:spcBef>
                <a:spcPts val="0"/>
              </a:spcBef>
              <a:buSzPct val="100000"/>
              <a:defRPr b="1" sz="14000"/>
            </a:lvl8pPr>
            <a:lvl9pPr lvl="8" algn="ctr">
              <a:spcBef>
                <a:spcPts val="0"/>
              </a:spcBef>
              <a:buSzPct val="100000"/>
              <a:defRPr b="1" sz="14000"/>
            </a:lvl9pPr>
          </a:lstStyle>
          <a:p/>
        </p:txBody>
      </p:sp>
      <p:sp>
        <p:nvSpPr>
          <p:cNvPr id="51" name="Shape 51"/>
          <p:cNvSpPr txBox="1"/>
          <p:nvPr>
            <p:ph idx="1" type="body"/>
          </p:nvPr>
        </p:nvSpPr>
        <p:spPr>
          <a:xfrm>
            <a:off x="311700" y="3228425"/>
            <a:ext cx="8520600" cy="1300800"/>
          </a:xfrm>
          <a:prstGeom prst="rect">
            <a:avLst/>
          </a:prstGeom>
        </p:spPr>
        <p:txBody>
          <a:bodyPr anchorCtr="0" anchor="t" bIns="91425" lIns="91425" rIns="91425" tIns="91425"/>
          <a:lstStyle>
            <a:lvl1pPr lvl="0" algn="ctr">
              <a:spcBef>
                <a:spcPts val="0"/>
              </a:spcBef>
              <a:buChar char="●"/>
              <a:defRPr/>
            </a:lvl1pPr>
            <a:lvl2pPr lvl="1" algn="ctr">
              <a:spcBef>
                <a:spcPts val="0"/>
              </a:spcBef>
              <a:buChar char="○"/>
              <a:defRPr/>
            </a:lvl2pPr>
            <a:lvl3pPr lvl="2" algn="ctr">
              <a:spcBef>
                <a:spcPts val="0"/>
              </a:spcBef>
              <a:buChar char="■"/>
              <a:defRPr/>
            </a:lvl3pPr>
            <a:lvl4pPr lvl="3" algn="ctr">
              <a:spcBef>
                <a:spcPts val="0"/>
              </a:spcBef>
              <a:buChar char="●"/>
              <a:defRPr/>
            </a:lvl4pPr>
            <a:lvl5pPr lvl="4" algn="ctr">
              <a:spcBef>
                <a:spcPts val="0"/>
              </a:spcBef>
              <a:buChar char="○"/>
              <a:defRPr/>
            </a:lvl5pPr>
            <a:lvl6pPr lvl="5" algn="ctr">
              <a:spcBef>
                <a:spcPts val="0"/>
              </a:spcBef>
              <a:buChar char="■"/>
              <a:defRPr/>
            </a:lvl6pPr>
            <a:lvl7pPr lvl="6" algn="ctr">
              <a:spcBef>
                <a:spcPts val="0"/>
              </a:spcBef>
              <a:buChar char="●"/>
              <a:defRPr/>
            </a:lvl7pPr>
            <a:lvl8pPr lvl="7" algn="ctr">
              <a:spcBef>
                <a:spcPts val="0"/>
              </a:spcBef>
              <a:buChar char="○"/>
              <a:defRPr/>
            </a:lvl8pPr>
            <a:lvl9pPr lvl="8" algn="ctr">
              <a:spcBef>
                <a:spcPts val="0"/>
              </a:spcBef>
              <a:buChar char="■"/>
              <a:defRPr/>
            </a:lvl9pPr>
          </a:lstStyle>
          <a:p/>
        </p:txBody>
      </p:sp>
      <p:sp>
        <p:nvSpPr>
          <p:cNvPr id="52" name="Shape 52"/>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sv"/>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53" name="Shape 53"/>
        <p:cNvGrpSpPr/>
        <p:nvPr/>
      </p:nvGrpSpPr>
      <p:grpSpPr>
        <a:xfrm>
          <a:off x="0" y="0"/>
          <a:ext cx="0" cy="0"/>
          <a:chOff x="0" y="0"/>
          <a:chExt cx="0" cy="0"/>
        </a:xfrm>
      </p:grpSpPr>
      <p:sp>
        <p:nvSpPr>
          <p:cNvPr id="54" name="Shape 5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sv"/>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bg>
      <p:bgPr>
        <a:solidFill>
          <a:schemeClr val="dk1"/>
        </a:solidFill>
      </p:bgPr>
    </p:bg>
    <p:spTree>
      <p:nvGrpSpPr>
        <p:cNvPr id="15" name="Shape 15"/>
        <p:cNvGrpSpPr/>
        <p:nvPr/>
      </p:nvGrpSpPr>
      <p:grpSpPr>
        <a:xfrm>
          <a:off x="0" y="0"/>
          <a:ext cx="0" cy="0"/>
          <a:chOff x="0" y="0"/>
          <a:chExt cx="0" cy="0"/>
        </a:xfrm>
      </p:grpSpPr>
      <p:cxnSp>
        <p:nvCxnSpPr>
          <p:cNvPr id="16" name="Shape 16"/>
          <p:cNvCxnSpPr/>
          <p:nvPr/>
        </p:nvCxnSpPr>
        <p:spPr>
          <a:xfrm>
            <a:off x="641934" y="3597500"/>
            <a:ext cx="390299" cy="0"/>
          </a:xfrm>
          <a:prstGeom prst="straightConnector1">
            <a:avLst/>
          </a:prstGeom>
          <a:noFill/>
          <a:ln cap="flat" cmpd="sng" w="28575">
            <a:solidFill>
              <a:schemeClr val="lt2"/>
            </a:solidFill>
            <a:prstDash val="solid"/>
            <a:round/>
            <a:headEnd len="med" w="med" type="none"/>
            <a:tailEnd len="med" w="med" type="none"/>
          </a:ln>
        </p:spPr>
      </p:cxnSp>
      <p:sp>
        <p:nvSpPr>
          <p:cNvPr id="17" name="Shape 17"/>
          <p:cNvSpPr txBox="1"/>
          <p:nvPr>
            <p:ph type="title"/>
          </p:nvPr>
        </p:nvSpPr>
        <p:spPr>
          <a:xfrm>
            <a:off x="512700" y="1893300"/>
            <a:ext cx="8118600" cy="1522800"/>
          </a:xfrm>
          <a:prstGeom prst="rect">
            <a:avLst/>
          </a:prstGeom>
        </p:spPr>
        <p:txBody>
          <a:bodyPr anchorCtr="0" anchor="b" bIns="91425" lIns="91425" rIns="91425" tIns="91425"/>
          <a:lstStyle>
            <a:lvl1pPr lvl="0">
              <a:spcBef>
                <a:spcPts val="0"/>
              </a:spcBef>
              <a:buClr>
                <a:schemeClr val="accent1"/>
              </a:buClr>
              <a:buSzPct val="100000"/>
              <a:defRPr sz="6000">
                <a:solidFill>
                  <a:schemeClr val="accent1"/>
                </a:solidFill>
              </a:defRPr>
            </a:lvl1pPr>
            <a:lvl2pPr lvl="1">
              <a:spcBef>
                <a:spcPts val="0"/>
              </a:spcBef>
              <a:buClr>
                <a:schemeClr val="accent1"/>
              </a:buClr>
              <a:buSzPct val="100000"/>
              <a:defRPr sz="6000">
                <a:solidFill>
                  <a:schemeClr val="accent1"/>
                </a:solidFill>
              </a:defRPr>
            </a:lvl2pPr>
            <a:lvl3pPr lvl="2">
              <a:spcBef>
                <a:spcPts val="0"/>
              </a:spcBef>
              <a:buClr>
                <a:schemeClr val="accent1"/>
              </a:buClr>
              <a:buSzPct val="100000"/>
              <a:defRPr sz="6000">
                <a:solidFill>
                  <a:schemeClr val="accent1"/>
                </a:solidFill>
              </a:defRPr>
            </a:lvl3pPr>
            <a:lvl4pPr lvl="3">
              <a:spcBef>
                <a:spcPts val="0"/>
              </a:spcBef>
              <a:buClr>
                <a:schemeClr val="accent1"/>
              </a:buClr>
              <a:buSzPct val="100000"/>
              <a:defRPr sz="6000">
                <a:solidFill>
                  <a:schemeClr val="accent1"/>
                </a:solidFill>
              </a:defRPr>
            </a:lvl4pPr>
            <a:lvl5pPr lvl="4">
              <a:spcBef>
                <a:spcPts val="0"/>
              </a:spcBef>
              <a:buClr>
                <a:schemeClr val="accent1"/>
              </a:buClr>
              <a:buSzPct val="100000"/>
              <a:defRPr sz="6000">
                <a:solidFill>
                  <a:schemeClr val="accent1"/>
                </a:solidFill>
              </a:defRPr>
            </a:lvl5pPr>
            <a:lvl6pPr lvl="5">
              <a:spcBef>
                <a:spcPts val="0"/>
              </a:spcBef>
              <a:buClr>
                <a:schemeClr val="accent1"/>
              </a:buClr>
              <a:buSzPct val="100000"/>
              <a:defRPr sz="6000">
                <a:solidFill>
                  <a:schemeClr val="accent1"/>
                </a:solidFill>
              </a:defRPr>
            </a:lvl6pPr>
            <a:lvl7pPr lvl="6">
              <a:spcBef>
                <a:spcPts val="0"/>
              </a:spcBef>
              <a:buClr>
                <a:schemeClr val="accent1"/>
              </a:buClr>
              <a:buSzPct val="100000"/>
              <a:defRPr sz="6000">
                <a:solidFill>
                  <a:schemeClr val="accent1"/>
                </a:solidFill>
              </a:defRPr>
            </a:lvl7pPr>
            <a:lvl8pPr lvl="7">
              <a:spcBef>
                <a:spcPts val="0"/>
              </a:spcBef>
              <a:buClr>
                <a:schemeClr val="accent1"/>
              </a:buClr>
              <a:buSzPct val="100000"/>
              <a:defRPr sz="6000">
                <a:solidFill>
                  <a:schemeClr val="accent1"/>
                </a:solidFill>
              </a:defRPr>
            </a:lvl8pPr>
            <a:lvl9pPr lvl="8">
              <a:spcBef>
                <a:spcPts val="0"/>
              </a:spcBef>
              <a:buClr>
                <a:schemeClr val="accent1"/>
              </a:buClr>
              <a:buSzPct val="100000"/>
              <a:defRPr sz="6000">
                <a:solidFill>
                  <a:schemeClr val="accent1"/>
                </a:solidFill>
              </a:defRPr>
            </a:lvl9pPr>
          </a:lstStyle>
          <a:p/>
        </p:txBody>
      </p:sp>
      <p:sp>
        <p:nvSpPr>
          <p:cNvPr id="18" name="Shape 18"/>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sv">
                <a:solidFill>
                  <a:schemeClr val="accent1"/>
                </a:solidFill>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x">
  <p:cSld name="Title and body">
    <p:spTree>
      <p:nvGrpSpPr>
        <p:cNvPr id="19" name="Shape 19"/>
        <p:cNvGrpSpPr/>
        <p:nvPr/>
      </p:nvGrpSpPr>
      <p:grpSpPr>
        <a:xfrm>
          <a:off x="0" y="0"/>
          <a:ext cx="0" cy="0"/>
          <a:chOff x="0" y="0"/>
          <a:chExt cx="0" cy="0"/>
        </a:xfrm>
      </p:grpSpPr>
      <p:sp>
        <p:nvSpPr>
          <p:cNvPr id="20" name="Shape 20"/>
          <p:cNvSpPr/>
          <p:nvPr/>
        </p:nvSpPr>
        <p:spPr>
          <a:xfrm>
            <a:off x="0" y="5045700"/>
            <a:ext cx="9144000" cy="978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21" name="Shape 21"/>
          <p:cNvSpPr txBox="1"/>
          <p:nvPr>
            <p:ph type="title"/>
          </p:nvPr>
        </p:nvSpPr>
        <p:spPr>
          <a:xfrm>
            <a:off x="311700" y="445025"/>
            <a:ext cx="8520600" cy="6132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171600"/>
            <a:ext cx="8520600" cy="3397200"/>
          </a:xfrm>
          <a:prstGeom prst="rect">
            <a:avLst/>
          </a:prstGeom>
        </p:spPr>
        <p:txBody>
          <a:bodyPr anchorCtr="0" anchor="t" bIns="91425" lIns="91425" rIns="91425" tIns="91425"/>
          <a:lstStyle>
            <a:lvl1pPr lvl="0">
              <a:spcBef>
                <a:spcPts val="0"/>
              </a:spcBef>
              <a:buChar char="●"/>
              <a:defRPr/>
            </a:lvl1pPr>
            <a:lvl2pPr lvl="1">
              <a:spcBef>
                <a:spcPts val="0"/>
              </a:spcBef>
              <a:buChar char="○"/>
              <a:defRPr/>
            </a:lvl2pPr>
            <a:lvl3pPr lvl="2">
              <a:spcBef>
                <a:spcPts val="0"/>
              </a:spcBef>
              <a:buChar char="■"/>
              <a:defRPr/>
            </a:lvl3pPr>
            <a:lvl4pPr lvl="3">
              <a:spcBef>
                <a:spcPts val="0"/>
              </a:spcBef>
              <a:buChar char="●"/>
              <a:defRPr/>
            </a:lvl4pPr>
            <a:lvl5pPr lvl="4">
              <a:spcBef>
                <a:spcPts val="0"/>
              </a:spcBef>
              <a:buChar char="○"/>
              <a:defRPr/>
            </a:lvl5pPr>
            <a:lvl6pPr lvl="5">
              <a:spcBef>
                <a:spcPts val="0"/>
              </a:spcBef>
              <a:buChar char="■"/>
              <a:defRPr/>
            </a:lvl6pPr>
            <a:lvl7pPr lvl="6">
              <a:spcBef>
                <a:spcPts val="0"/>
              </a:spcBef>
              <a:buChar char="●"/>
              <a:defRPr/>
            </a:lvl7pPr>
            <a:lvl8pPr lvl="7">
              <a:spcBef>
                <a:spcPts val="0"/>
              </a:spcBef>
              <a:buChar char="○"/>
              <a:defRPr/>
            </a:lvl8pPr>
            <a:lvl9pPr lvl="8">
              <a:spcBef>
                <a:spcPts val="0"/>
              </a:spcBef>
              <a:buChar char="■"/>
              <a:defRPr/>
            </a:lvl9pPr>
          </a:lstStyle>
          <a:p/>
        </p:txBody>
      </p:sp>
      <p:sp>
        <p:nvSpPr>
          <p:cNvPr id="23" name="Shape 23"/>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sv"/>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ColTx">
  <p:cSld name="Title and two columns">
    <p:spTree>
      <p:nvGrpSpPr>
        <p:cNvPr id="24" name="Shape 24"/>
        <p:cNvGrpSpPr/>
        <p:nvPr/>
      </p:nvGrpSpPr>
      <p:grpSpPr>
        <a:xfrm>
          <a:off x="0" y="0"/>
          <a:ext cx="0" cy="0"/>
          <a:chOff x="0" y="0"/>
          <a:chExt cx="0" cy="0"/>
        </a:xfrm>
      </p:grpSpPr>
      <p:sp>
        <p:nvSpPr>
          <p:cNvPr id="25" name="Shape 25"/>
          <p:cNvSpPr txBox="1"/>
          <p:nvPr>
            <p:ph type="title"/>
          </p:nvPr>
        </p:nvSpPr>
        <p:spPr>
          <a:xfrm>
            <a:off x="311700" y="445025"/>
            <a:ext cx="8520600" cy="6132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6" name="Shape 26"/>
          <p:cNvSpPr txBox="1"/>
          <p:nvPr>
            <p:ph idx="1" type="body"/>
          </p:nvPr>
        </p:nvSpPr>
        <p:spPr>
          <a:xfrm>
            <a:off x="311700" y="1171675"/>
            <a:ext cx="3999900" cy="3397200"/>
          </a:xfrm>
          <a:prstGeom prst="rect">
            <a:avLst/>
          </a:prstGeom>
        </p:spPr>
        <p:txBody>
          <a:bodyPr anchorCtr="0" anchor="t" bIns="91425" lIns="91425" rIns="91425" tIns="91425"/>
          <a:lstStyle>
            <a:lvl1pPr lvl="0">
              <a:spcBef>
                <a:spcPts val="0"/>
              </a:spcBef>
              <a:buSzPct val="100000"/>
              <a:buChar char="●"/>
              <a:defRPr sz="1400"/>
            </a:lvl1pPr>
            <a:lvl2pPr lvl="1">
              <a:spcBef>
                <a:spcPts val="0"/>
              </a:spcBef>
              <a:buSzPct val="100000"/>
              <a:buChar char="○"/>
              <a:defRPr sz="1200"/>
            </a:lvl2pPr>
            <a:lvl3pPr lvl="2">
              <a:spcBef>
                <a:spcPts val="0"/>
              </a:spcBef>
              <a:buSzPct val="100000"/>
              <a:buChar char="■"/>
              <a:defRPr sz="1200"/>
            </a:lvl3pPr>
            <a:lvl4pPr lvl="3">
              <a:spcBef>
                <a:spcPts val="0"/>
              </a:spcBef>
              <a:buSzPct val="100000"/>
              <a:buChar char="●"/>
              <a:defRPr sz="1200"/>
            </a:lvl4pPr>
            <a:lvl5pPr lvl="4">
              <a:spcBef>
                <a:spcPts val="0"/>
              </a:spcBef>
              <a:buSzPct val="100000"/>
              <a:buChar char="○"/>
              <a:defRPr sz="1200"/>
            </a:lvl5pPr>
            <a:lvl6pPr lvl="5">
              <a:spcBef>
                <a:spcPts val="0"/>
              </a:spcBef>
              <a:buSzPct val="100000"/>
              <a:buChar char="■"/>
              <a:defRPr sz="1200"/>
            </a:lvl6pPr>
            <a:lvl7pPr lvl="6">
              <a:spcBef>
                <a:spcPts val="0"/>
              </a:spcBef>
              <a:buSzPct val="100000"/>
              <a:buChar char="●"/>
              <a:defRPr sz="1200"/>
            </a:lvl7pPr>
            <a:lvl8pPr lvl="7">
              <a:spcBef>
                <a:spcPts val="0"/>
              </a:spcBef>
              <a:buSzPct val="100000"/>
              <a:buChar char="○"/>
              <a:defRPr sz="1200"/>
            </a:lvl8pPr>
            <a:lvl9pPr lvl="8">
              <a:spcBef>
                <a:spcPts val="0"/>
              </a:spcBef>
              <a:buSzPct val="100000"/>
              <a:buChar char="■"/>
              <a:defRPr sz="1200"/>
            </a:lvl9pPr>
          </a:lstStyle>
          <a:p/>
        </p:txBody>
      </p:sp>
      <p:sp>
        <p:nvSpPr>
          <p:cNvPr id="27" name="Shape 27"/>
          <p:cNvSpPr txBox="1"/>
          <p:nvPr>
            <p:ph idx="2" type="body"/>
          </p:nvPr>
        </p:nvSpPr>
        <p:spPr>
          <a:xfrm>
            <a:off x="4832400" y="1171675"/>
            <a:ext cx="3999900" cy="3397200"/>
          </a:xfrm>
          <a:prstGeom prst="rect">
            <a:avLst/>
          </a:prstGeom>
        </p:spPr>
        <p:txBody>
          <a:bodyPr anchorCtr="0" anchor="t" bIns="91425" lIns="91425" rIns="91425" tIns="91425"/>
          <a:lstStyle>
            <a:lvl1pPr lvl="0">
              <a:spcBef>
                <a:spcPts val="0"/>
              </a:spcBef>
              <a:buSzPct val="100000"/>
              <a:buChar char="●"/>
              <a:defRPr sz="1400"/>
            </a:lvl1pPr>
            <a:lvl2pPr lvl="1">
              <a:spcBef>
                <a:spcPts val="0"/>
              </a:spcBef>
              <a:buSzPct val="100000"/>
              <a:buChar char="○"/>
              <a:defRPr sz="1200"/>
            </a:lvl2pPr>
            <a:lvl3pPr lvl="2">
              <a:spcBef>
                <a:spcPts val="0"/>
              </a:spcBef>
              <a:buSzPct val="100000"/>
              <a:buChar char="■"/>
              <a:defRPr sz="1200"/>
            </a:lvl3pPr>
            <a:lvl4pPr lvl="3">
              <a:spcBef>
                <a:spcPts val="0"/>
              </a:spcBef>
              <a:buSzPct val="100000"/>
              <a:buChar char="●"/>
              <a:defRPr sz="1200"/>
            </a:lvl4pPr>
            <a:lvl5pPr lvl="4">
              <a:spcBef>
                <a:spcPts val="0"/>
              </a:spcBef>
              <a:buSzPct val="100000"/>
              <a:buChar char="○"/>
              <a:defRPr sz="1200"/>
            </a:lvl5pPr>
            <a:lvl6pPr lvl="5">
              <a:spcBef>
                <a:spcPts val="0"/>
              </a:spcBef>
              <a:buSzPct val="100000"/>
              <a:buChar char="■"/>
              <a:defRPr sz="1200"/>
            </a:lvl6pPr>
            <a:lvl7pPr lvl="6">
              <a:spcBef>
                <a:spcPts val="0"/>
              </a:spcBef>
              <a:buSzPct val="100000"/>
              <a:buChar char="●"/>
              <a:defRPr sz="1200"/>
            </a:lvl7pPr>
            <a:lvl8pPr lvl="7">
              <a:spcBef>
                <a:spcPts val="0"/>
              </a:spcBef>
              <a:buSzPct val="100000"/>
              <a:buChar char="○"/>
              <a:defRPr sz="1200"/>
            </a:lvl8pPr>
            <a:lvl9pPr lvl="8">
              <a:spcBef>
                <a:spcPts val="0"/>
              </a:spcBef>
              <a:buSzPct val="100000"/>
              <a:buChar char="■"/>
              <a:defRPr sz="1200"/>
            </a:lvl9pPr>
          </a:lstStyle>
          <a:p/>
        </p:txBody>
      </p:sp>
      <p:sp>
        <p:nvSpPr>
          <p:cNvPr id="28" name="Shape 28"/>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sv"/>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29" name="Shape 29"/>
        <p:cNvGrpSpPr/>
        <p:nvPr/>
      </p:nvGrpSpPr>
      <p:grpSpPr>
        <a:xfrm>
          <a:off x="0" y="0"/>
          <a:ext cx="0" cy="0"/>
          <a:chOff x="0" y="0"/>
          <a:chExt cx="0" cy="0"/>
        </a:xfrm>
      </p:grpSpPr>
      <p:sp>
        <p:nvSpPr>
          <p:cNvPr id="30" name="Shape 30"/>
          <p:cNvSpPr txBox="1"/>
          <p:nvPr>
            <p:ph type="title"/>
          </p:nvPr>
        </p:nvSpPr>
        <p:spPr>
          <a:xfrm>
            <a:off x="311700" y="445025"/>
            <a:ext cx="8520600" cy="6132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1" name="Shape 31"/>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sv"/>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One column text">
    <p:spTree>
      <p:nvGrpSpPr>
        <p:cNvPr id="32" name="Shape 32"/>
        <p:cNvGrpSpPr/>
        <p:nvPr/>
      </p:nvGrpSpPr>
      <p:grpSpPr>
        <a:xfrm>
          <a:off x="0" y="0"/>
          <a:ext cx="0" cy="0"/>
          <a:chOff x="0" y="0"/>
          <a:chExt cx="0" cy="0"/>
        </a:xfrm>
      </p:grpSpPr>
      <p:sp>
        <p:nvSpPr>
          <p:cNvPr id="33" name="Shape 33"/>
          <p:cNvSpPr txBox="1"/>
          <p:nvPr>
            <p:ph type="title"/>
          </p:nvPr>
        </p:nvSpPr>
        <p:spPr>
          <a:xfrm>
            <a:off x="311700" y="5556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4" name="Shape 34"/>
          <p:cNvSpPr txBox="1"/>
          <p:nvPr>
            <p:ph idx="1" type="body"/>
          </p:nvPr>
        </p:nvSpPr>
        <p:spPr>
          <a:xfrm>
            <a:off x="311700" y="1389600"/>
            <a:ext cx="2808000" cy="3179400"/>
          </a:xfrm>
          <a:prstGeom prst="rect">
            <a:avLst/>
          </a:prstGeom>
        </p:spPr>
        <p:txBody>
          <a:bodyPr anchorCtr="0" anchor="t" bIns="91425" lIns="91425" rIns="91425" tIns="91425"/>
          <a:lstStyle>
            <a:lvl1pPr lvl="0">
              <a:spcBef>
                <a:spcPts val="0"/>
              </a:spcBef>
              <a:buSzPct val="100000"/>
              <a:buChar char="●"/>
              <a:defRPr sz="1200"/>
            </a:lvl1pPr>
            <a:lvl2pPr lvl="1">
              <a:spcBef>
                <a:spcPts val="0"/>
              </a:spcBef>
              <a:buSzPct val="100000"/>
              <a:buChar char="○"/>
              <a:defRPr sz="1200"/>
            </a:lvl2pPr>
            <a:lvl3pPr lvl="2">
              <a:spcBef>
                <a:spcPts val="0"/>
              </a:spcBef>
              <a:buSzPct val="100000"/>
              <a:buChar char="■"/>
              <a:defRPr sz="1200"/>
            </a:lvl3pPr>
            <a:lvl4pPr lvl="3">
              <a:spcBef>
                <a:spcPts val="0"/>
              </a:spcBef>
              <a:buSzPct val="100000"/>
              <a:buChar char="●"/>
              <a:defRPr sz="1200"/>
            </a:lvl4pPr>
            <a:lvl5pPr lvl="4">
              <a:spcBef>
                <a:spcPts val="0"/>
              </a:spcBef>
              <a:buSzPct val="100000"/>
              <a:buChar char="○"/>
              <a:defRPr sz="1200"/>
            </a:lvl5pPr>
            <a:lvl6pPr lvl="5">
              <a:spcBef>
                <a:spcPts val="0"/>
              </a:spcBef>
              <a:buSzPct val="100000"/>
              <a:buChar char="■"/>
              <a:defRPr sz="1200"/>
            </a:lvl6pPr>
            <a:lvl7pPr lvl="6">
              <a:spcBef>
                <a:spcPts val="0"/>
              </a:spcBef>
              <a:buSzPct val="100000"/>
              <a:buChar char="●"/>
              <a:defRPr sz="1200"/>
            </a:lvl7pPr>
            <a:lvl8pPr lvl="7">
              <a:spcBef>
                <a:spcPts val="0"/>
              </a:spcBef>
              <a:buSzPct val="100000"/>
              <a:buChar char="○"/>
              <a:defRPr sz="1200"/>
            </a:lvl8pPr>
            <a:lvl9pPr lvl="8">
              <a:spcBef>
                <a:spcPts val="0"/>
              </a:spcBef>
              <a:buSzPct val="100000"/>
              <a:buChar char="■"/>
              <a:defRPr sz="1200"/>
            </a:lvl9pPr>
          </a:lstStyle>
          <a:p/>
        </p:txBody>
      </p:sp>
      <p:sp>
        <p:nvSpPr>
          <p:cNvPr id="35" name="Shape 3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sv"/>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in point">
    <p:bg>
      <p:bgPr>
        <a:solidFill>
          <a:schemeClr val="lt2"/>
        </a:solidFill>
      </p:bgPr>
    </p:bg>
    <p:spTree>
      <p:nvGrpSpPr>
        <p:cNvPr id="36" name="Shape 36"/>
        <p:cNvGrpSpPr/>
        <p:nvPr/>
      </p:nvGrpSpPr>
      <p:grpSpPr>
        <a:xfrm>
          <a:off x="0" y="0"/>
          <a:ext cx="0" cy="0"/>
          <a:chOff x="0" y="0"/>
          <a:chExt cx="0" cy="0"/>
        </a:xfrm>
      </p:grpSpPr>
      <p:sp>
        <p:nvSpPr>
          <p:cNvPr id="37" name="Shape 37"/>
          <p:cNvSpPr txBox="1"/>
          <p:nvPr>
            <p:ph type="title"/>
          </p:nvPr>
        </p:nvSpPr>
        <p:spPr>
          <a:xfrm>
            <a:off x="490250" y="526350"/>
            <a:ext cx="5604000" cy="4090800"/>
          </a:xfrm>
          <a:prstGeom prst="rect">
            <a:avLst/>
          </a:prstGeom>
        </p:spPr>
        <p:txBody>
          <a:bodyPr anchorCtr="0" anchor="ctr" bIns="91425" lIns="91425" rIns="91425" tIns="91425"/>
          <a:lstStyle>
            <a:lvl1pPr lvl="0">
              <a:spcBef>
                <a:spcPts val="0"/>
              </a:spcBef>
              <a:buClr>
                <a:schemeClr val="accent1"/>
              </a:buClr>
              <a:buSzPct val="100000"/>
              <a:defRPr sz="5400">
                <a:solidFill>
                  <a:schemeClr val="accent1"/>
                </a:solidFill>
              </a:defRPr>
            </a:lvl1pPr>
            <a:lvl2pPr lvl="1">
              <a:spcBef>
                <a:spcPts val="0"/>
              </a:spcBef>
              <a:buClr>
                <a:schemeClr val="accent1"/>
              </a:buClr>
              <a:buSzPct val="100000"/>
              <a:defRPr sz="5400">
                <a:solidFill>
                  <a:schemeClr val="accent1"/>
                </a:solidFill>
              </a:defRPr>
            </a:lvl2pPr>
            <a:lvl3pPr lvl="2">
              <a:spcBef>
                <a:spcPts val="0"/>
              </a:spcBef>
              <a:buClr>
                <a:schemeClr val="accent1"/>
              </a:buClr>
              <a:buSzPct val="100000"/>
              <a:defRPr sz="5400">
                <a:solidFill>
                  <a:schemeClr val="accent1"/>
                </a:solidFill>
              </a:defRPr>
            </a:lvl3pPr>
            <a:lvl4pPr lvl="3">
              <a:spcBef>
                <a:spcPts val="0"/>
              </a:spcBef>
              <a:buClr>
                <a:schemeClr val="accent1"/>
              </a:buClr>
              <a:buSzPct val="100000"/>
              <a:defRPr sz="5400">
                <a:solidFill>
                  <a:schemeClr val="accent1"/>
                </a:solidFill>
              </a:defRPr>
            </a:lvl4pPr>
            <a:lvl5pPr lvl="4">
              <a:spcBef>
                <a:spcPts val="0"/>
              </a:spcBef>
              <a:buClr>
                <a:schemeClr val="accent1"/>
              </a:buClr>
              <a:buSzPct val="100000"/>
              <a:defRPr sz="5400">
                <a:solidFill>
                  <a:schemeClr val="accent1"/>
                </a:solidFill>
              </a:defRPr>
            </a:lvl5pPr>
            <a:lvl6pPr lvl="5">
              <a:spcBef>
                <a:spcPts val="0"/>
              </a:spcBef>
              <a:buClr>
                <a:schemeClr val="accent1"/>
              </a:buClr>
              <a:buSzPct val="100000"/>
              <a:defRPr sz="5400">
                <a:solidFill>
                  <a:schemeClr val="accent1"/>
                </a:solidFill>
              </a:defRPr>
            </a:lvl6pPr>
            <a:lvl7pPr lvl="6">
              <a:spcBef>
                <a:spcPts val="0"/>
              </a:spcBef>
              <a:buClr>
                <a:schemeClr val="accent1"/>
              </a:buClr>
              <a:buSzPct val="100000"/>
              <a:defRPr sz="5400">
                <a:solidFill>
                  <a:schemeClr val="accent1"/>
                </a:solidFill>
              </a:defRPr>
            </a:lvl7pPr>
            <a:lvl8pPr lvl="7">
              <a:spcBef>
                <a:spcPts val="0"/>
              </a:spcBef>
              <a:buClr>
                <a:schemeClr val="accent1"/>
              </a:buClr>
              <a:buSzPct val="100000"/>
              <a:defRPr sz="5400">
                <a:solidFill>
                  <a:schemeClr val="accent1"/>
                </a:solidFill>
              </a:defRPr>
            </a:lvl8pPr>
            <a:lvl9pPr lvl="8">
              <a:spcBef>
                <a:spcPts val="0"/>
              </a:spcBef>
              <a:buClr>
                <a:schemeClr val="accent1"/>
              </a:buClr>
              <a:buSzPct val="100000"/>
              <a:defRPr sz="5400">
                <a:solidFill>
                  <a:schemeClr val="accent1"/>
                </a:solidFill>
              </a:defRPr>
            </a:lvl9pPr>
          </a:lstStyle>
          <a:p/>
        </p:txBody>
      </p:sp>
      <p:sp>
        <p:nvSpPr>
          <p:cNvPr id="38" name="Shape 38"/>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sv">
                <a:solidFill>
                  <a:schemeClr val="accent1"/>
                </a:solidFil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ection title and description">
    <p:spTree>
      <p:nvGrpSpPr>
        <p:cNvPr id="39" name="Shape 39"/>
        <p:cNvGrpSpPr/>
        <p:nvPr/>
      </p:nvGrpSpPr>
      <p:grpSpPr>
        <a:xfrm>
          <a:off x="0" y="0"/>
          <a:ext cx="0" cy="0"/>
          <a:chOff x="0" y="0"/>
          <a:chExt cx="0" cy="0"/>
        </a:xfrm>
      </p:grpSpPr>
      <p:sp>
        <p:nvSpPr>
          <p:cNvPr id="40" name="Shape 40"/>
          <p:cNvSpPr/>
          <p:nvPr/>
        </p:nvSpPr>
        <p:spPr>
          <a:xfrm>
            <a:off x="4572000" y="-25"/>
            <a:ext cx="4572000" cy="51435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cxnSp>
        <p:nvCxnSpPr>
          <p:cNvPr id="41" name="Shape 41"/>
          <p:cNvCxnSpPr/>
          <p:nvPr/>
        </p:nvCxnSpPr>
        <p:spPr>
          <a:xfrm>
            <a:off x="5029675" y="4495500"/>
            <a:ext cx="686400" cy="0"/>
          </a:xfrm>
          <a:prstGeom prst="straightConnector1">
            <a:avLst/>
          </a:prstGeom>
          <a:noFill/>
          <a:ln cap="flat" cmpd="sng" w="19050">
            <a:solidFill>
              <a:schemeClr val="lt2"/>
            </a:solidFill>
            <a:prstDash val="solid"/>
            <a:round/>
            <a:headEnd len="med" w="med" type="none"/>
            <a:tailEnd len="med" w="med" type="none"/>
          </a:ln>
        </p:spPr>
      </p:cxnSp>
      <p:sp>
        <p:nvSpPr>
          <p:cNvPr id="42" name="Shape 42"/>
          <p:cNvSpPr txBox="1"/>
          <p:nvPr>
            <p:ph type="title"/>
          </p:nvPr>
        </p:nvSpPr>
        <p:spPr>
          <a:xfrm>
            <a:off x="265500" y="1382350"/>
            <a:ext cx="4045200" cy="1333200"/>
          </a:xfrm>
          <a:prstGeom prst="rect">
            <a:avLst/>
          </a:prstGeom>
        </p:spPr>
        <p:txBody>
          <a:bodyPr anchorCtr="0" anchor="b" bIns="91425" lIns="91425" rIns="91425" tIns="91425"/>
          <a:lstStyle>
            <a:lvl1pPr lvl="0" algn="ctr">
              <a:spcBef>
                <a:spcPts val="0"/>
              </a:spcBef>
              <a:buClr>
                <a:schemeClr val="lt2"/>
              </a:buClr>
              <a:buSzPct val="100000"/>
              <a:defRPr sz="4200">
                <a:solidFill>
                  <a:schemeClr val="lt2"/>
                </a:solidFill>
              </a:defRPr>
            </a:lvl1pPr>
            <a:lvl2pPr lvl="1" algn="ctr">
              <a:spcBef>
                <a:spcPts val="0"/>
              </a:spcBef>
              <a:buClr>
                <a:schemeClr val="lt2"/>
              </a:buClr>
              <a:buSzPct val="100000"/>
              <a:defRPr sz="4200">
                <a:solidFill>
                  <a:schemeClr val="lt2"/>
                </a:solidFill>
              </a:defRPr>
            </a:lvl2pPr>
            <a:lvl3pPr lvl="2" algn="ctr">
              <a:spcBef>
                <a:spcPts val="0"/>
              </a:spcBef>
              <a:buClr>
                <a:schemeClr val="lt2"/>
              </a:buClr>
              <a:buSzPct val="100000"/>
              <a:defRPr sz="4200">
                <a:solidFill>
                  <a:schemeClr val="lt2"/>
                </a:solidFill>
              </a:defRPr>
            </a:lvl3pPr>
            <a:lvl4pPr lvl="3" algn="ctr">
              <a:spcBef>
                <a:spcPts val="0"/>
              </a:spcBef>
              <a:buClr>
                <a:schemeClr val="lt2"/>
              </a:buClr>
              <a:buSzPct val="100000"/>
              <a:defRPr sz="4200">
                <a:solidFill>
                  <a:schemeClr val="lt2"/>
                </a:solidFill>
              </a:defRPr>
            </a:lvl4pPr>
            <a:lvl5pPr lvl="4" algn="ctr">
              <a:spcBef>
                <a:spcPts val="0"/>
              </a:spcBef>
              <a:buClr>
                <a:schemeClr val="lt2"/>
              </a:buClr>
              <a:buSzPct val="100000"/>
              <a:defRPr sz="4200">
                <a:solidFill>
                  <a:schemeClr val="lt2"/>
                </a:solidFill>
              </a:defRPr>
            </a:lvl5pPr>
            <a:lvl6pPr lvl="5" algn="ctr">
              <a:spcBef>
                <a:spcPts val="0"/>
              </a:spcBef>
              <a:buClr>
                <a:schemeClr val="lt2"/>
              </a:buClr>
              <a:buSzPct val="100000"/>
              <a:defRPr sz="4200">
                <a:solidFill>
                  <a:schemeClr val="lt2"/>
                </a:solidFill>
              </a:defRPr>
            </a:lvl6pPr>
            <a:lvl7pPr lvl="6" algn="ctr">
              <a:spcBef>
                <a:spcPts val="0"/>
              </a:spcBef>
              <a:buClr>
                <a:schemeClr val="lt2"/>
              </a:buClr>
              <a:buSzPct val="100000"/>
              <a:defRPr sz="4200">
                <a:solidFill>
                  <a:schemeClr val="lt2"/>
                </a:solidFill>
              </a:defRPr>
            </a:lvl7pPr>
            <a:lvl8pPr lvl="7" algn="ctr">
              <a:spcBef>
                <a:spcPts val="0"/>
              </a:spcBef>
              <a:buClr>
                <a:schemeClr val="lt2"/>
              </a:buClr>
              <a:buSzPct val="100000"/>
              <a:defRPr sz="4200">
                <a:solidFill>
                  <a:schemeClr val="lt2"/>
                </a:solidFill>
              </a:defRPr>
            </a:lvl8pPr>
            <a:lvl9pPr lvl="8" algn="ctr">
              <a:spcBef>
                <a:spcPts val="0"/>
              </a:spcBef>
              <a:buClr>
                <a:schemeClr val="lt2"/>
              </a:buClr>
              <a:buSzPct val="100000"/>
              <a:defRPr sz="4200">
                <a:solidFill>
                  <a:schemeClr val="lt2"/>
                </a:solidFill>
              </a:defRPr>
            </a:lvl9pPr>
          </a:lstStyle>
          <a:p/>
        </p:txBody>
      </p:sp>
      <p:sp>
        <p:nvSpPr>
          <p:cNvPr id="43" name="Shape 43"/>
          <p:cNvSpPr txBox="1"/>
          <p:nvPr>
            <p:ph idx="1" type="subTitle"/>
          </p:nvPr>
        </p:nvSpPr>
        <p:spPr>
          <a:xfrm>
            <a:off x="265500" y="2769000"/>
            <a:ext cx="4045200" cy="13455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44" name="Shape 44"/>
          <p:cNvSpPr txBox="1"/>
          <p:nvPr>
            <p:ph idx="2" type="body"/>
          </p:nvPr>
        </p:nvSpPr>
        <p:spPr>
          <a:xfrm>
            <a:off x="4939500" y="724200"/>
            <a:ext cx="3837000" cy="3695100"/>
          </a:xfrm>
          <a:prstGeom prst="rect">
            <a:avLst/>
          </a:prstGeom>
        </p:spPr>
        <p:txBody>
          <a:bodyPr anchorCtr="0" anchor="ctr" bIns="91425" lIns="91425" rIns="91425" tIns="91425"/>
          <a:lstStyle>
            <a:lvl1pPr lvl="0">
              <a:spcBef>
                <a:spcPts val="0"/>
              </a:spcBef>
              <a:buClr>
                <a:schemeClr val="accent1"/>
              </a:buClr>
              <a:buChar char="●"/>
              <a:defRPr>
                <a:solidFill>
                  <a:schemeClr val="accent1"/>
                </a:solidFill>
              </a:defRPr>
            </a:lvl1pPr>
            <a:lvl2pPr lvl="1">
              <a:spcBef>
                <a:spcPts val="0"/>
              </a:spcBef>
              <a:buClr>
                <a:schemeClr val="accent1"/>
              </a:buClr>
              <a:buChar char="○"/>
              <a:defRPr>
                <a:solidFill>
                  <a:schemeClr val="accent1"/>
                </a:solidFill>
              </a:defRPr>
            </a:lvl2pPr>
            <a:lvl3pPr lvl="2">
              <a:spcBef>
                <a:spcPts val="0"/>
              </a:spcBef>
              <a:buClr>
                <a:schemeClr val="accent1"/>
              </a:buClr>
              <a:buChar char="■"/>
              <a:defRPr>
                <a:solidFill>
                  <a:schemeClr val="accent1"/>
                </a:solidFill>
              </a:defRPr>
            </a:lvl3pPr>
            <a:lvl4pPr lvl="3">
              <a:spcBef>
                <a:spcPts val="0"/>
              </a:spcBef>
              <a:buClr>
                <a:schemeClr val="accent1"/>
              </a:buClr>
              <a:buChar char="●"/>
              <a:defRPr>
                <a:solidFill>
                  <a:schemeClr val="accent1"/>
                </a:solidFill>
              </a:defRPr>
            </a:lvl4pPr>
            <a:lvl5pPr lvl="4">
              <a:spcBef>
                <a:spcPts val="0"/>
              </a:spcBef>
              <a:buClr>
                <a:schemeClr val="accent1"/>
              </a:buClr>
              <a:buChar char="○"/>
              <a:defRPr>
                <a:solidFill>
                  <a:schemeClr val="accent1"/>
                </a:solidFill>
              </a:defRPr>
            </a:lvl5pPr>
            <a:lvl6pPr lvl="5">
              <a:spcBef>
                <a:spcPts val="0"/>
              </a:spcBef>
              <a:buClr>
                <a:schemeClr val="accent1"/>
              </a:buClr>
              <a:buChar char="■"/>
              <a:defRPr>
                <a:solidFill>
                  <a:schemeClr val="accent1"/>
                </a:solidFill>
              </a:defRPr>
            </a:lvl6pPr>
            <a:lvl7pPr lvl="6">
              <a:spcBef>
                <a:spcPts val="0"/>
              </a:spcBef>
              <a:buClr>
                <a:schemeClr val="accent1"/>
              </a:buClr>
              <a:buChar char="●"/>
              <a:defRPr>
                <a:solidFill>
                  <a:schemeClr val="accent1"/>
                </a:solidFill>
              </a:defRPr>
            </a:lvl7pPr>
            <a:lvl8pPr lvl="7">
              <a:spcBef>
                <a:spcPts val="0"/>
              </a:spcBef>
              <a:buClr>
                <a:schemeClr val="accent1"/>
              </a:buClr>
              <a:buChar char="○"/>
              <a:defRPr>
                <a:solidFill>
                  <a:schemeClr val="accent1"/>
                </a:solidFill>
              </a:defRPr>
            </a:lvl8pPr>
            <a:lvl9pPr lvl="8">
              <a:spcBef>
                <a:spcPts val="0"/>
              </a:spcBef>
              <a:buClr>
                <a:schemeClr val="accent1"/>
              </a:buClr>
              <a:buChar char="■"/>
              <a:defRPr>
                <a:solidFill>
                  <a:schemeClr val="accent1"/>
                </a:solidFill>
              </a:defRPr>
            </a:lvl9pPr>
          </a:lstStyle>
          <a:p/>
        </p:txBody>
      </p:sp>
      <p:sp>
        <p:nvSpPr>
          <p:cNvPr id="45" name="Shape 4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sv">
                <a:solidFill>
                  <a:schemeClr val="accent1"/>
                </a:solidFill>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aption">
    <p:spTree>
      <p:nvGrpSpPr>
        <p:cNvPr id="46" name="Shape 46"/>
        <p:cNvGrpSpPr/>
        <p:nvPr/>
      </p:nvGrpSpPr>
      <p:grpSpPr>
        <a:xfrm>
          <a:off x="0" y="0"/>
          <a:ext cx="0" cy="0"/>
          <a:chOff x="0" y="0"/>
          <a:chExt cx="0" cy="0"/>
        </a:xfrm>
      </p:grpSpPr>
      <p:sp>
        <p:nvSpPr>
          <p:cNvPr id="47" name="Shape 47"/>
          <p:cNvSpPr txBox="1"/>
          <p:nvPr>
            <p:ph idx="1" type="body"/>
          </p:nvPr>
        </p:nvSpPr>
        <p:spPr>
          <a:xfrm>
            <a:off x="311700" y="4230575"/>
            <a:ext cx="5998800" cy="605100"/>
          </a:xfrm>
          <a:prstGeom prst="rect">
            <a:avLst/>
          </a:prstGeom>
        </p:spPr>
        <p:txBody>
          <a:bodyPr anchorCtr="0" anchor="ctr" bIns="91425" lIns="91425" rIns="91425" tIns="91425"/>
          <a:lstStyle>
            <a:lvl1pPr lvl="0">
              <a:lnSpc>
                <a:spcPct val="100000"/>
              </a:lnSpc>
              <a:spcBef>
                <a:spcPts val="0"/>
              </a:spcBef>
              <a:spcAft>
                <a:spcPts val="0"/>
              </a:spcAft>
              <a:buChar char="●"/>
              <a:defRPr/>
            </a:lvl1pPr>
          </a:lstStyle>
          <a:p/>
        </p:txBody>
      </p:sp>
      <p:sp>
        <p:nvSpPr>
          <p:cNvPr id="48" name="Shape 48"/>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sv"/>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accen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613200"/>
          </a:xfrm>
          <a:prstGeom prst="rect">
            <a:avLst/>
          </a:prstGeom>
          <a:noFill/>
          <a:ln>
            <a:noFill/>
          </a:ln>
        </p:spPr>
        <p:txBody>
          <a:bodyPr anchorCtr="0" anchor="t" bIns="91425" lIns="91425" rIns="91425" tIns="91425"/>
          <a:lstStyle>
            <a:lvl1pPr lvl="0">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1pPr>
            <a:lvl2pPr lvl="1">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2pPr>
            <a:lvl3pPr lvl="2">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3pPr>
            <a:lvl4pPr lvl="3">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4pPr>
            <a:lvl5pPr lvl="4">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5pPr>
            <a:lvl6pPr lvl="5">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6pPr>
            <a:lvl7pPr lvl="6">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7pPr>
            <a:lvl8pPr lvl="7">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8pPr>
            <a:lvl9pPr lvl="8">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9pPr>
          </a:lstStyle>
          <a:p/>
        </p:txBody>
      </p:sp>
      <p:sp>
        <p:nvSpPr>
          <p:cNvPr id="7" name="Shape 7"/>
          <p:cNvSpPr txBox="1"/>
          <p:nvPr>
            <p:ph idx="1" type="body"/>
          </p:nvPr>
        </p:nvSpPr>
        <p:spPr>
          <a:xfrm>
            <a:off x="311700" y="1171600"/>
            <a:ext cx="8520600" cy="33972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1"/>
              </a:buClr>
              <a:buSzPct val="100000"/>
              <a:buFont typeface="Old Standard TT"/>
              <a:buChar char="●"/>
              <a:defRPr sz="1800">
                <a:solidFill>
                  <a:schemeClr val="dk1"/>
                </a:solidFill>
                <a:latin typeface="Old Standard TT"/>
                <a:ea typeface="Old Standard TT"/>
                <a:cs typeface="Old Standard TT"/>
                <a:sym typeface="Old Standard TT"/>
              </a:defRPr>
            </a:lvl1pPr>
            <a:lvl2pPr lvl="1">
              <a:lnSpc>
                <a:spcPct val="115000"/>
              </a:lnSpc>
              <a:spcBef>
                <a:spcPts val="0"/>
              </a:spcBef>
              <a:spcAft>
                <a:spcPts val="1600"/>
              </a:spcAft>
              <a:buClr>
                <a:schemeClr val="dk1"/>
              </a:buClr>
              <a:buFont typeface="Old Standard TT"/>
              <a:buChar char="○"/>
              <a:defRPr>
                <a:solidFill>
                  <a:schemeClr val="dk1"/>
                </a:solidFill>
                <a:latin typeface="Old Standard TT"/>
                <a:ea typeface="Old Standard TT"/>
                <a:cs typeface="Old Standard TT"/>
                <a:sym typeface="Old Standard TT"/>
              </a:defRPr>
            </a:lvl2pPr>
            <a:lvl3pPr lvl="2">
              <a:lnSpc>
                <a:spcPct val="115000"/>
              </a:lnSpc>
              <a:spcBef>
                <a:spcPts val="0"/>
              </a:spcBef>
              <a:spcAft>
                <a:spcPts val="1600"/>
              </a:spcAft>
              <a:buClr>
                <a:schemeClr val="dk1"/>
              </a:buClr>
              <a:buFont typeface="Old Standard TT"/>
              <a:buChar char="■"/>
              <a:defRPr>
                <a:solidFill>
                  <a:schemeClr val="dk1"/>
                </a:solidFill>
                <a:latin typeface="Old Standard TT"/>
                <a:ea typeface="Old Standard TT"/>
                <a:cs typeface="Old Standard TT"/>
                <a:sym typeface="Old Standard TT"/>
              </a:defRPr>
            </a:lvl3pPr>
            <a:lvl4pPr lvl="3">
              <a:lnSpc>
                <a:spcPct val="115000"/>
              </a:lnSpc>
              <a:spcBef>
                <a:spcPts val="0"/>
              </a:spcBef>
              <a:spcAft>
                <a:spcPts val="1600"/>
              </a:spcAft>
              <a:buClr>
                <a:schemeClr val="dk1"/>
              </a:buClr>
              <a:buFont typeface="Old Standard TT"/>
              <a:buChar char="●"/>
              <a:defRPr>
                <a:solidFill>
                  <a:schemeClr val="dk1"/>
                </a:solidFill>
                <a:latin typeface="Old Standard TT"/>
                <a:ea typeface="Old Standard TT"/>
                <a:cs typeface="Old Standard TT"/>
                <a:sym typeface="Old Standard TT"/>
              </a:defRPr>
            </a:lvl4pPr>
            <a:lvl5pPr lvl="4">
              <a:lnSpc>
                <a:spcPct val="115000"/>
              </a:lnSpc>
              <a:spcBef>
                <a:spcPts val="0"/>
              </a:spcBef>
              <a:spcAft>
                <a:spcPts val="1600"/>
              </a:spcAft>
              <a:buClr>
                <a:schemeClr val="dk1"/>
              </a:buClr>
              <a:buFont typeface="Old Standard TT"/>
              <a:buChar char="○"/>
              <a:defRPr>
                <a:solidFill>
                  <a:schemeClr val="dk1"/>
                </a:solidFill>
                <a:latin typeface="Old Standard TT"/>
                <a:ea typeface="Old Standard TT"/>
                <a:cs typeface="Old Standard TT"/>
                <a:sym typeface="Old Standard TT"/>
              </a:defRPr>
            </a:lvl5pPr>
            <a:lvl6pPr lvl="5">
              <a:lnSpc>
                <a:spcPct val="115000"/>
              </a:lnSpc>
              <a:spcBef>
                <a:spcPts val="0"/>
              </a:spcBef>
              <a:spcAft>
                <a:spcPts val="1600"/>
              </a:spcAft>
              <a:buClr>
                <a:schemeClr val="dk1"/>
              </a:buClr>
              <a:buFont typeface="Old Standard TT"/>
              <a:buChar char="■"/>
              <a:defRPr>
                <a:solidFill>
                  <a:schemeClr val="dk1"/>
                </a:solidFill>
                <a:latin typeface="Old Standard TT"/>
                <a:ea typeface="Old Standard TT"/>
                <a:cs typeface="Old Standard TT"/>
                <a:sym typeface="Old Standard TT"/>
              </a:defRPr>
            </a:lvl6pPr>
            <a:lvl7pPr lvl="6">
              <a:lnSpc>
                <a:spcPct val="115000"/>
              </a:lnSpc>
              <a:spcBef>
                <a:spcPts val="0"/>
              </a:spcBef>
              <a:spcAft>
                <a:spcPts val="1600"/>
              </a:spcAft>
              <a:buClr>
                <a:schemeClr val="dk1"/>
              </a:buClr>
              <a:buFont typeface="Old Standard TT"/>
              <a:buChar char="●"/>
              <a:defRPr>
                <a:solidFill>
                  <a:schemeClr val="dk1"/>
                </a:solidFill>
                <a:latin typeface="Old Standard TT"/>
                <a:ea typeface="Old Standard TT"/>
                <a:cs typeface="Old Standard TT"/>
                <a:sym typeface="Old Standard TT"/>
              </a:defRPr>
            </a:lvl7pPr>
            <a:lvl8pPr lvl="7">
              <a:lnSpc>
                <a:spcPct val="115000"/>
              </a:lnSpc>
              <a:spcBef>
                <a:spcPts val="0"/>
              </a:spcBef>
              <a:spcAft>
                <a:spcPts val="1600"/>
              </a:spcAft>
              <a:buClr>
                <a:schemeClr val="dk1"/>
              </a:buClr>
              <a:buFont typeface="Old Standard TT"/>
              <a:buChar char="○"/>
              <a:defRPr>
                <a:solidFill>
                  <a:schemeClr val="dk1"/>
                </a:solidFill>
                <a:latin typeface="Old Standard TT"/>
                <a:ea typeface="Old Standard TT"/>
                <a:cs typeface="Old Standard TT"/>
                <a:sym typeface="Old Standard TT"/>
              </a:defRPr>
            </a:lvl8pPr>
            <a:lvl9pPr lvl="8">
              <a:lnSpc>
                <a:spcPct val="115000"/>
              </a:lnSpc>
              <a:spcBef>
                <a:spcPts val="0"/>
              </a:spcBef>
              <a:spcAft>
                <a:spcPts val="1600"/>
              </a:spcAft>
              <a:buClr>
                <a:schemeClr val="dk1"/>
              </a:buClr>
              <a:buFont typeface="Old Standard TT"/>
              <a:buChar char="■"/>
              <a:defRPr>
                <a:solidFill>
                  <a:schemeClr val="dk1"/>
                </a:solidFill>
                <a:latin typeface="Old Standard TT"/>
                <a:ea typeface="Old Standard TT"/>
                <a:cs typeface="Old Standard TT"/>
                <a:sym typeface="Old Standard TT"/>
              </a:defRPr>
            </a:lvl9pPr>
          </a:lstStyle>
          <a:p/>
        </p:txBody>
      </p:sp>
      <p:sp>
        <p:nvSpPr>
          <p:cNvPr id="8" name="Shape 8"/>
          <p:cNvSpPr txBox="1"/>
          <p:nvPr>
            <p:ph idx="12" type="sldNum"/>
          </p:nvPr>
        </p:nvSpPr>
        <p:spPr>
          <a:xfrm>
            <a:off x="8472457" y="4663216"/>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sv" sz="1000">
                <a:solidFill>
                  <a:schemeClr val="dk1"/>
                </a:solidFill>
                <a:latin typeface="Old Standard TT"/>
                <a:ea typeface="Old Standard TT"/>
                <a:cs typeface="Old Standard TT"/>
                <a:sym typeface="Old Standard TT"/>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png"/><Relationship Id="rId4" Type="http://schemas.openxmlformats.org/officeDocument/2006/relationships/image" Target="../media/image2.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3.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8" name="Shape 58"/>
        <p:cNvGrpSpPr/>
        <p:nvPr/>
      </p:nvGrpSpPr>
      <p:grpSpPr>
        <a:xfrm>
          <a:off x="0" y="0"/>
          <a:ext cx="0" cy="0"/>
          <a:chOff x="0" y="0"/>
          <a:chExt cx="0" cy="0"/>
        </a:xfrm>
      </p:grpSpPr>
      <p:sp>
        <p:nvSpPr>
          <p:cNvPr id="59" name="Shape 59"/>
          <p:cNvSpPr txBox="1"/>
          <p:nvPr>
            <p:ph type="ctrTitle"/>
          </p:nvPr>
        </p:nvSpPr>
        <p:spPr>
          <a:xfrm>
            <a:off x="512700" y="1893300"/>
            <a:ext cx="8118600" cy="1522800"/>
          </a:xfrm>
          <a:prstGeom prst="rect">
            <a:avLst/>
          </a:prstGeom>
        </p:spPr>
        <p:txBody>
          <a:bodyPr anchorCtr="0" anchor="b" bIns="91425" lIns="91425" rIns="91425" tIns="91425">
            <a:noAutofit/>
          </a:bodyPr>
          <a:lstStyle/>
          <a:p>
            <a:pPr lvl="0">
              <a:spcBef>
                <a:spcPts val="0"/>
              </a:spcBef>
              <a:buNone/>
            </a:pPr>
            <a:r>
              <a:rPr lang="sv">
                <a:solidFill>
                  <a:srgbClr val="E06666"/>
                </a:solidFill>
              </a:rPr>
              <a:t>Kemiska Olyckor</a:t>
            </a:r>
          </a:p>
        </p:txBody>
      </p:sp>
      <p:sp>
        <p:nvSpPr>
          <p:cNvPr id="60" name="Shape 60"/>
          <p:cNvSpPr txBox="1"/>
          <p:nvPr>
            <p:ph idx="1" type="subTitle"/>
          </p:nvPr>
        </p:nvSpPr>
        <p:spPr>
          <a:xfrm>
            <a:off x="512700" y="3840639"/>
            <a:ext cx="8118600" cy="787500"/>
          </a:xfrm>
          <a:prstGeom prst="rect">
            <a:avLst/>
          </a:prstGeom>
        </p:spPr>
        <p:txBody>
          <a:bodyPr anchorCtr="0" anchor="t" bIns="91425" lIns="91425" rIns="91425" tIns="91425">
            <a:noAutofit/>
          </a:bodyPr>
          <a:lstStyle/>
          <a:p>
            <a:pPr lvl="0">
              <a:spcBef>
                <a:spcPts val="0"/>
              </a:spcBef>
              <a:buNone/>
            </a:pPr>
            <a:r>
              <a:rPr lang="sv">
                <a:solidFill>
                  <a:srgbClr val="E06666"/>
                </a:solidFill>
              </a:rPr>
              <a:t>Brand i batterilager</a:t>
            </a:r>
            <a:br>
              <a:rPr lang="sv"/>
            </a:br>
            <a:r>
              <a:rPr lang="sv" sz="1800"/>
              <a:t>Ragnar Asker, Malin Halldin, Rebecca Keller, Maria Nelander</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Shape 113"/>
          <p:cNvSpPr txBox="1"/>
          <p:nvPr>
            <p:ph type="ctrTitle"/>
          </p:nvPr>
        </p:nvSpPr>
        <p:spPr>
          <a:xfrm>
            <a:off x="512700" y="323275"/>
            <a:ext cx="8118600" cy="787500"/>
          </a:xfrm>
          <a:prstGeom prst="rect">
            <a:avLst/>
          </a:prstGeom>
        </p:spPr>
        <p:txBody>
          <a:bodyPr anchorCtr="0" anchor="b" bIns="91425" lIns="91425" rIns="91425" tIns="91425">
            <a:noAutofit/>
          </a:bodyPr>
          <a:lstStyle/>
          <a:p>
            <a:pPr lvl="0" rtl="0">
              <a:spcBef>
                <a:spcPts val="0"/>
              </a:spcBef>
              <a:buNone/>
            </a:pPr>
            <a:r>
              <a:rPr lang="sv" sz="3000">
                <a:solidFill>
                  <a:srgbClr val="E06666"/>
                </a:solidFill>
              </a:rPr>
              <a:t>Skyddsutrustning</a:t>
            </a:r>
          </a:p>
        </p:txBody>
      </p:sp>
      <p:pic>
        <p:nvPicPr>
          <p:cNvPr descr="Cunderställ.png" id="114" name="Shape 114"/>
          <p:cNvPicPr preferRelativeResize="0"/>
          <p:nvPr/>
        </p:nvPicPr>
        <p:blipFill>
          <a:blip r:embed="rId3">
            <a:alphaModFix/>
          </a:blip>
          <a:stretch>
            <a:fillRect/>
          </a:stretch>
        </p:blipFill>
        <p:spPr>
          <a:xfrm>
            <a:off x="1506599" y="1832875"/>
            <a:ext cx="2154275" cy="2596748"/>
          </a:xfrm>
          <a:prstGeom prst="rect">
            <a:avLst/>
          </a:prstGeom>
          <a:noFill/>
          <a:ln>
            <a:noFill/>
          </a:ln>
        </p:spPr>
      </p:pic>
      <p:pic>
        <p:nvPicPr>
          <p:cNvPr descr="Kemskydd.jpg" id="115" name="Shape 115"/>
          <p:cNvPicPr preferRelativeResize="0"/>
          <p:nvPr/>
        </p:nvPicPr>
        <p:blipFill>
          <a:blip r:embed="rId4">
            <a:alphaModFix/>
          </a:blip>
          <a:stretch>
            <a:fillRect/>
          </a:stretch>
        </p:blipFill>
        <p:spPr>
          <a:xfrm>
            <a:off x="5276703" y="1832875"/>
            <a:ext cx="1581646" cy="259675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Shape 120"/>
          <p:cNvSpPr txBox="1"/>
          <p:nvPr>
            <p:ph type="ctrTitle"/>
          </p:nvPr>
        </p:nvSpPr>
        <p:spPr>
          <a:xfrm>
            <a:off x="512700" y="323275"/>
            <a:ext cx="8118600" cy="787500"/>
          </a:xfrm>
          <a:prstGeom prst="rect">
            <a:avLst/>
          </a:prstGeom>
        </p:spPr>
        <p:txBody>
          <a:bodyPr anchorCtr="0" anchor="b" bIns="91425" lIns="91425" rIns="91425" tIns="91425">
            <a:noAutofit/>
          </a:bodyPr>
          <a:lstStyle/>
          <a:p>
            <a:pPr lvl="0" rtl="0">
              <a:spcBef>
                <a:spcPts val="0"/>
              </a:spcBef>
              <a:buNone/>
            </a:pPr>
            <a:r>
              <a:rPr lang="sv" sz="3000">
                <a:solidFill>
                  <a:srgbClr val="E06666"/>
                </a:solidFill>
              </a:rPr>
              <a:t>Fall 2</a:t>
            </a:r>
          </a:p>
        </p:txBody>
      </p:sp>
      <p:sp>
        <p:nvSpPr>
          <p:cNvPr id="121" name="Shape 121"/>
          <p:cNvSpPr txBox="1"/>
          <p:nvPr>
            <p:ph idx="1" type="subTitle"/>
          </p:nvPr>
        </p:nvSpPr>
        <p:spPr>
          <a:xfrm>
            <a:off x="512700" y="1831700"/>
            <a:ext cx="8118600" cy="3125700"/>
          </a:xfrm>
          <a:prstGeom prst="rect">
            <a:avLst/>
          </a:prstGeom>
        </p:spPr>
        <p:txBody>
          <a:bodyPr anchorCtr="0" anchor="t" bIns="91425" lIns="91425" rIns="91425" tIns="91425">
            <a:noAutofit/>
          </a:bodyPr>
          <a:lstStyle/>
          <a:p>
            <a:pPr lvl="0" rtl="0">
              <a:spcBef>
                <a:spcPts val="0"/>
              </a:spcBef>
              <a:buNone/>
            </a:pPr>
            <a:r>
              <a:rPr lang="sv" sz="1800">
                <a:solidFill>
                  <a:srgbClr val="9FC5E8"/>
                </a:solidFill>
              </a:rPr>
              <a:t>Många anländer till akuten pga. svår hosta och huvudvärk från bostadsområdet Örja. De har inte hört varnings informationen under natten, och har sovit med öppna fönster (vinden hade vänt under natten och fört med sig rök över bostadsområdet). En del har t.o.m. gått ut på morgonen utan att veta om varningen, och har på så sätt fått i sig röken. De är uppskakade och oroliga.</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Shape 126"/>
          <p:cNvSpPr txBox="1"/>
          <p:nvPr>
            <p:ph type="ctrTitle"/>
          </p:nvPr>
        </p:nvSpPr>
        <p:spPr>
          <a:xfrm>
            <a:off x="512700" y="323275"/>
            <a:ext cx="8118600" cy="787500"/>
          </a:xfrm>
          <a:prstGeom prst="rect">
            <a:avLst/>
          </a:prstGeom>
        </p:spPr>
        <p:txBody>
          <a:bodyPr anchorCtr="0" anchor="b" bIns="91425" lIns="91425" rIns="91425" tIns="91425">
            <a:noAutofit/>
          </a:bodyPr>
          <a:lstStyle/>
          <a:p>
            <a:pPr lvl="0" rtl="0">
              <a:spcBef>
                <a:spcPts val="0"/>
              </a:spcBef>
              <a:buNone/>
            </a:pPr>
            <a:r>
              <a:rPr lang="sv" sz="3000">
                <a:solidFill>
                  <a:srgbClr val="E06666"/>
                </a:solidFill>
              </a:rPr>
              <a:t>Resulat</a:t>
            </a:r>
          </a:p>
        </p:txBody>
      </p:sp>
      <p:sp>
        <p:nvSpPr>
          <p:cNvPr id="127" name="Shape 127"/>
          <p:cNvSpPr txBox="1"/>
          <p:nvPr>
            <p:ph idx="1" type="subTitle"/>
          </p:nvPr>
        </p:nvSpPr>
        <p:spPr>
          <a:xfrm>
            <a:off x="512700" y="1831700"/>
            <a:ext cx="8118600" cy="3125700"/>
          </a:xfrm>
          <a:prstGeom prst="rect">
            <a:avLst/>
          </a:prstGeom>
        </p:spPr>
        <p:txBody>
          <a:bodyPr anchorCtr="0" anchor="t" bIns="91425" lIns="91425" rIns="91425" tIns="91425">
            <a:noAutofit/>
          </a:bodyPr>
          <a:lstStyle/>
          <a:p>
            <a:pPr lvl="0">
              <a:spcBef>
                <a:spcPts val="0"/>
              </a:spcBef>
              <a:buNone/>
            </a:pPr>
            <a:r>
              <a:rPr lang="sv" sz="1800">
                <a:solidFill>
                  <a:srgbClr val="9FC5E8"/>
                </a:solidFill>
              </a:rPr>
              <a:t>Syrgas</a:t>
            </a:r>
            <a:br>
              <a:rPr lang="sv" sz="1800">
                <a:solidFill>
                  <a:srgbClr val="9FC5E8"/>
                </a:solidFill>
              </a:rPr>
            </a:br>
            <a:r>
              <a:rPr lang="sv" sz="1800">
                <a:solidFill>
                  <a:srgbClr val="9FC5E8"/>
                </a:solidFill>
              </a:rPr>
              <a:t>Bronkdilaterande medel</a:t>
            </a:r>
            <a:br>
              <a:rPr lang="sv" sz="1800">
                <a:solidFill>
                  <a:srgbClr val="9FC5E8"/>
                </a:solidFill>
              </a:rPr>
            </a:br>
            <a:r>
              <a:rPr lang="sv" sz="1800">
                <a:solidFill>
                  <a:srgbClr val="9FC5E8"/>
                </a:solidFill>
              </a:rPr>
              <a:t>Krishjälp (POSOM-grupp) kallas till akuten</a:t>
            </a:r>
          </a:p>
          <a:p>
            <a:pPr lvl="0" rtl="0">
              <a:spcBef>
                <a:spcPts val="0"/>
              </a:spcBef>
              <a:buNone/>
            </a:pPr>
            <a:r>
              <a:rPr lang="sv" sz="1800">
                <a:solidFill>
                  <a:srgbClr val="9FC5E8"/>
                </a:solidFill>
              </a:rPr>
              <a:t>Information</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Shape 132"/>
          <p:cNvSpPr txBox="1"/>
          <p:nvPr>
            <p:ph type="ctrTitle"/>
          </p:nvPr>
        </p:nvSpPr>
        <p:spPr>
          <a:xfrm>
            <a:off x="512700" y="323275"/>
            <a:ext cx="8118600" cy="787500"/>
          </a:xfrm>
          <a:prstGeom prst="rect">
            <a:avLst/>
          </a:prstGeom>
        </p:spPr>
        <p:txBody>
          <a:bodyPr anchorCtr="0" anchor="b" bIns="91425" lIns="91425" rIns="91425" tIns="91425">
            <a:noAutofit/>
          </a:bodyPr>
          <a:lstStyle/>
          <a:p>
            <a:pPr lvl="0" rtl="0">
              <a:spcBef>
                <a:spcPts val="0"/>
              </a:spcBef>
              <a:buNone/>
            </a:pPr>
            <a:r>
              <a:rPr lang="sv" sz="3000">
                <a:solidFill>
                  <a:srgbClr val="E06666"/>
                </a:solidFill>
              </a:rPr>
              <a:t>Förebyggande/Beredskap</a:t>
            </a:r>
          </a:p>
        </p:txBody>
      </p:sp>
      <p:sp>
        <p:nvSpPr>
          <p:cNvPr id="133" name="Shape 133"/>
          <p:cNvSpPr txBox="1"/>
          <p:nvPr>
            <p:ph idx="1" type="subTitle"/>
          </p:nvPr>
        </p:nvSpPr>
        <p:spPr>
          <a:xfrm>
            <a:off x="512700" y="1831700"/>
            <a:ext cx="8118600" cy="3125700"/>
          </a:xfrm>
          <a:prstGeom prst="rect">
            <a:avLst/>
          </a:prstGeom>
        </p:spPr>
        <p:txBody>
          <a:bodyPr anchorCtr="0" anchor="t" bIns="91425" lIns="91425" rIns="91425" tIns="91425">
            <a:noAutofit/>
          </a:bodyPr>
          <a:lstStyle/>
          <a:p>
            <a:pPr lvl="0">
              <a:spcBef>
                <a:spcPts val="0"/>
              </a:spcBef>
              <a:buNone/>
            </a:pPr>
            <a:r>
              <a:rPr lang="sv" sz="1800">
                <a:solidFill>
                  <a:srgbClr val="9FC5E8"/>
                </a:solidFill>
              </a:rPr>
              <a:t>Samverkan mellan olika instanser</a:t>
            </a:r>
          </a:p>
          <a:p>
            <a:pPr lvl="0">
              <a:spcBef>
                <a:spcPts val="0"/>
              </a:spcBef>
              <a:buNone/>
            </a:pPr>
            <a:r>
              <a:rPr lang="sv" sz="1800">
                <a:solidFill>
                  <a:srgbClr val="9FC5E8"/>
                </a:solidFill>
              </a:rPr>
              <a:t>NBC-utbildningar</a:t>
            </a:r>
            <a:br>
              <a:rPr lang="sv" sz="1800">
                <a:solidFill>
                  <a:srgbClr val="9FC5E8"/>
                </a:solidFill>
              </a:rPr>
            </a:br>
            <a:r>
              <a:rPr lang="sv" sz="1800">
                <a:solidFill>
                  <a:srgbClr val="9FC5E8"/>
                </a:solidFill>
              </a:rPr>
              <a:t>KBM (Krisberedskapsmyndigheten)</a:t>
            </a:r>
          </a:p>
          <a:p>
            <a:pPr lvl="0" rtl="0">
              <a:spcBef>
                <a:spcPts val="0"/>
              </a:spcBef>
              <a:buNone/>
            </a:pPr>
            <a:r>
              <a:rPr lang="sv" sz="1800">
                <a:solidFill>
                  <a:srgbClr val="9FC5E8"/>
                </a:solidFill>
              </a:rPr>
              <a:t>Lagar och regler</a:t>
            </a:r>
            <a:br>
              <a:rPr lang="sv" sz="1800">
                <a:solidFill>
                  <a:srgbClr val="9FC5E8"/>
                </a:solidFill>
              </a:rPr>
            </a:br>
            <a:r>
              <a:rPr lang="sv" sz="1800">
                <a:solidFill>
                  <a:srgbClr val="9FC5E8"/>
                </a:solidFill>
              </a:rPr>
              <a:t>Kunskapscentrum för toxikologi</a:t>
            </a:r>
            <a:br>
              <a:rPr lang="sv" sz="1800">
                <a:solidFill>
                  <a:srgbClr val="9FC5E8"/>
                </a:solidFill>
              </a:rPr>
            </a:br>
            <a:r>
              <a:rPr lang="sv" sz="1800">
                <a:solidFill>
                  <a:srgbClr val="9FC5E8"/>
                </a:solidFill>
              </a:rPr>
              <a:t>Tullen</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7" name="Shape 137"/>
        <p:cNvGrpSpPr/>
        <p:nvPr/>
      </p:nvGrpSpPr>
      <p:grpSpPr>
        <a:xfrm>
          <a:off x="0" y="0"/>
          <a:ext cx="0" cy="0"/>
          <a:chOff x="0" y="0"/>
          <a:chExt cx="0" cy="0"/>
        </a:xfrm>
      </p:grpSpPr>
      <p:sp>
        <p:nvSpPr>
          <p:cNvPr id="138" name="Shape 138"/>
          <p:cNvSpPr txBox="1"/>
          <p:nvPr>
            <p:ph type="ctrTitle"/>
          </p:nvPr>
        </p:nvSpPr>
        <p:spPr>
          <a:xfrm>
            <a:off x="512700" y="323275"/>
            <a:ext cx="8118600" cy="787500"/>
          </a:xfrm>
          <a:prstGeom prst="rect">
            <a:avLst/>
          </a:prstGeom>
        </p:spPr>
        <p:txBody>
          <a:bodyPr anchorCtr="0" anchor="b" bIns="91425" lIns="91425" rIns="91425" tIns="91425">
            <a:noAutofit/>
          </a:bodyPr>
          <a:lstStyle/>
          <a:p>
            <a:pPr lvl="0" rtl="0">
              <a:spcBef>
                <a:spcPts val="0"/>
              </a:spcBef>
              <a:buNone/>
            </a:pPr>
            <a:r>
              <a:rPr lang="sv" sz="3000">
                <a:solidFill>
                  <a:srgbClr val="E06666"/>
                </a:solidFill>
              </a:rPr>
              <a:t>Skyltar</a:t>
            </a:r>
          </a:p>
        </p:txBody>
      </p:sp>
      <p:pic>
        <p:nvPicPr>
          <p:cNvPr descr="Skyltar.jpg" id="139" name="Shape 139"/>
          <p:cNvPicPr preferRelativeResize="0"/>
          <p:nvPr/>
        </p:nvPicPr>
        <p:blipFill>
          <a:blip r:embed="rId3">
            <a:alphaModFix/>
          </a:blip>
          <a:stretch>
            <a:fillRect/>
          </a:stretch>
        </p:blipFill>
        <p:spPr>
          <a:xfrm>
            <a:off x="2314574" y="2219325"/>
            <a:ext cx="3890974" cy="2411699"/>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3" name="Shape 143"/>
        <p:cNvGrpSpPr/>
        <p:nvPr/>
      </p:nvGrpSpPr>
      <p:grpSpPr>
        <a:xfrm>
          <a:off x="0" y="0"/>
          <a:ext cx="0" cy="0"/>
          <a:chOff x="0" y="0"/>
          <a:chExt cx="0" cy="0"/>
        </a:xfrm>
      </p:grpSpPr>
      <p:sp>
        <p:nvSpPr>
          <p:cNvPr id="144" name="Shape 144"/>
          <p:cNvSpPr txBox="1"/>
          <p:nvPr>
            <p:ph type="ctrTitle"/>
          </p:nvPr>
        </p:nvSpPr>
        <p:spPr>
          <a:xfrm>
            <a:off x="512700" y="323275"/>
            <a:ext cx="8118600" cy="787500"/>
          </a:xfrm>
          <a:prstGeom prst="rect">
            <a:avLst/>
          </a:prstGeom>
        </p:spPr>
        <p:txBody>
          <a:bodyPr anchorCtr="0" anchor="b" bIns="91425" lIns="91425" rIns="91425" tIns="91425">
            <a:noAutofit/>
          </a:bodyPr>
          <a:lstStyle/>
          <a:p>
            <a:pPr lvl="0" rtl="0">
              <a:spcBef>
                <a:spcPts val="0"/>
              </a:spcBef>
              <a:buNone/>
            </a:pPr>
            <a:r>
              <a:rPr lang="sv" sz="3000">
                <a:solidFill>
                  <a:srgbClr val="E06666"/>
                </a:solidFill>
              </a:rPr>
              <a:t>Diskussion</a:t>
            </a:r>
          </a:p>
        </p:txBody>
      </p:sp>
      <p:sp>
        <p:nvSpPr>
          <p:cNvPr id="145" name="Shape 145"/>
          <p:cNvSpPr txBox="1"/>
          <p:nvPr>
            <p:ph idx="1" type="subTitle"/>
          </p:nvPr>
        </p:nvSpPr>
        <p:spPr>
          <a:xfrm>
            <a:off x="512700" y="1831700"/>
            <a:ext cx="8118600" cy="3125700"/>
          </a:xfrm>
          <a:prstGeom prst="rect">
            <a:avLst/>
          </a:prstGeom>
        </p:spPr>
        <p:txBody>
          <a:bodyPr anchorCtr="0" anchor="t" bIns="91425" lIns="91425" rIns="91425" tIns="91425">
            <a:noAutofit/>
          </a:bodyPr>
          <a:lstStyle/>
          <a:p>
            <a:pPr lvl="0" rtl="0">
              <a:spcBef>
                <a:spcPts val="0"/>
              </a:spcBef>
              <a:buNone/>
            </a:pPr>
            <a:r>
              <a:t/>
            </a:r>
            <a:endParaRPr sz="1800">
              <a:solidFill>
                <a:srgbClr val="9FC5E8"/>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9" name="Shape 149"/>
        <p:cNvGrpSpPr/>
        <p:nvPr/>
      </p:nvGrpSpPr>
      <p:grpSpPr>
        <a:xfrm>
          <a:off x="0" y="0"/>
          <a:ext cx="0" cy="0"/>
          <a:chOff x="0" y="0"/>
          <a:chExt cx="0" cy="0"/>
        </a:xfrm>
      </p:grpSpPr>
      <p:sp>
        <p:nvSpPr>
          <p:cNvPr id="150" name="Shape 150"/>
          <p:cNvSpPr txBox="1"/>
          <p:nvPr>
            <p:ph type="ctrTitle"/>
          </p:nvPr>
        </p:nvSpPr>
        <p:spPr>
          <a:xfrm>
            <a:off x="512700" y="323275"/>
            <a:ext cx="8118600" cy="787500"/>
          </a:xfrm>
          <a:prstGeom prst="rect">
            <a:avLst/>
          </a:prstGeom>
        </p:spPr>
        <p:txBody>
          <a:bodyPr anchorCtr="0" anchor="b" bIns="91425" lIns="91425" rIns="91425" tIns="91425">
            <a:noAutofit/>
          </a:bodyPr>
          <a:lstStyle/>
          <a:p>
            <a:pPr lvl="0" rtl="0">
              <a:spcBef>
                <a:spcPts val="0"/>
              </a:spcBef>
              <a:buNone/>
            </a:pPr>
            <a:r>
              <a:rPr lang="sv" sz="3000">
                <a:solidFill>
                  <a:srgbClr val="E06666"/>
                </a:solidFill>
              </a:rPr>
              <a:t>Slutsatser</a:t>
            </a:r>
          </a:p>
        </p:txBody>
      </p:sp>
      <p:sp>
        <p:nvSpPr>
          <p:cNvPr id="151" name="Shape 151"/>
          <p:cNvSpPr txBox="1"/>
          <p:nvPr>
            <p:ph idx="1" type="subTitle"/>
          </p:nvPr>
        </p:nvSpPr>
        <p:spPr>
          <a:xfrm>
            <a:off x="512700" y="1831700"/>
            <a:ext cx="8118600" cy="3125700"/>
          </a:xfrm>
          <a:prstGeom prst="rect">
            <a:avLst/>
          </a:prstGeom>
        </p:spPr>
        <p:txBody>
          <a:bodyPr anchorCtr="0" anchor="t" bIns="91425" lIns="91425" rIns="91425" tIns="91425">
            <a:noAutofit/>
          </a:bodyPr>
          <a:lstStyle/>
          <a:p>
            <a:pPr lvl="0" rtl="0">
              <a:spcBef>
                <a:spcPts val="0"/>
              </a:spcBef>
              <a:buNone/>
            </a:pPr>
            <a:r>
              <a:rPr lang="sv" sz="1800">
                <a:solidFill>
                  <a:srgbClr val="9FC5E8"/>
                </a:solidFill>
              </a:rPr>
              <a:t>Nu har vi fått belägg för att Fredagen den 13:e är en extra riskfyll dag och nu kan vi nästan allt om katastrofberedskap/;)</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5" name="Shape 155"/>
        <p:cNvGrpSpPr/>
        <p:nvPr/>
      </p:nvGrpSpPr>
      <p:grpSpPr>
        <a:xfrm>
          <a:off x="0" y="0"/>
          <a:ext cx="0" cy="0"/>
          <a:chOff x="0" y="0"/>
          <a:chExt cx="0" cy="0"/>
        </a:xfrm>
      </p:grpSpPr>
      <p:sp>
        <p:nvSpPr>
          <p:cNvPr id="156" name="Shape 156"/>
          <p:cNvSpPr txBox="1"/>
          <p:nvPr>
            <p:ph type="ctrTitle"/>
          </p:nvPr>
        </p:nvSpPr>
        <p:spPr>
          <a:xfrm>
            <a:off x="512700" y="323275"/>
            <a:ext cx="8118600" cy="787500"/>
          </a:xfrm>
          <a:prstGeom prst="rect">
            <a:avLst/>
          </a:prstGeom>
        </p:spPr>
        <p:txBody>
          <a:bodyPr anchorCtr="0" anchor="b" bIns="91425" lIns="91425" rIns="91425" tIns="91425">
            <a:noAutofit/>
          </a:bodyPr>
          <a:lstStyle/>
          <a:p>
            <a:pPr lvl="0" rtl="0">
              <a:spcBef>
                <a:spcPts val="0"/>
              </a:spcBef>
              <a:buNone/>
            </a:pPr>
            <a:r>
              <a:rPr lang="sv" sz="3000">
                <a:solidFill>
                  <a:srgbClr val="E06666"/>
                </a:solidFill>
              </a:rPr>
              <a:t>Omnämnanden</a:t>
            </a:r>
          </a:p>
        </p:txBody>
      </p:sp>
      <p:sp>
        <p:nvSpPr>
          <p:cNvPr id="157" name="Shape 157"/>
          <p:cNvSpPr txBox="1"/>
          <p:nvPr>
            <p:ph idx="1" type="subTitle"/>
          </p:nvPr>
        </p:nvSpPr>
        <p:spPr>
          <a:xfrm>
            <a:off x="512700" y="1831700"/>
            <a:ext cx="8118600" cy="3125700"/>
          </a:xfrm>
          <a:prstGeom prst="rect">
            <a:avLst/>
          </a:prstGeom>
        </p:spPr>
        <p:txBody>
          <a:bodyPr anchorCtr="0" anchor="t" bIns="91425" lIns="91425" rIns="91425" tIns="91425">
            <a:noAutofit/>
          </a:bodyPr>
          <a:lstStyle/>
          <a:p>
            <a:pPr lvl="0" rtl="0">
              <a:spcBef>
                <a:spcPts val="0"/>
              </a:spcBef>
              <a:buNone/>
            </a:pPr>
            <a:r>
              <a:rPr lang="sv" sz="1800">
                <a:solidFill>
                  <a:srgbClr val="9FC5E8"/>
                </a:solidFill>
              </a:rPr>
              <a:t>Jerker Sturedahl som vigt sitt liv till räddningstjänsten och frikostigt delade med sig av sin breda kunskap. David Högberg som svarade på våra dumma frågor trots att han var involverad i ett larm simultant med vår telefonintervju, han bevisade då värdet av att hålla sig lugn och professionell även när han blev utsatt för dessa extrema påfrestningar, starkt jobbat. John Harrysson för nackmassage när arbetet var som mest krävande.</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1" name="Shape 161"/>
        <p:cNvGrpSpPr/>
        <p:nvPr/>
      </p:nvGrpSpPr>
      <p:grpSpPr>
        <a:xfrm>
          <a:off x="0" y="0"/>
          <a:ext cx="0" cy="0"/>
          <a:chOff x="0" y="0"/>
          <a:chExt cx="0" cy="0"/>
        </a:xfrm>
      </p:grpSpPr>
      <p:sp>
        <p:nvSpPr>
          <p:cNvPr id="162" name="Shape 162"/>
          <p:cNvSpPr txBox="1"/>
          <p:nvPr>
            <p:ph type="ctrTitle"/>
          </p:nvPr>
        </p:nvSpPr>
        <p:spPr>
          <a:xfrm>
            <a:off x="512700" y="323275"/>
            <a:ext cx="8118600" cy="787500"/>
          </a:xfrm>
          <a:prstGeom prst="rect">
            <a:avLst/>
          </a:prstGeom>
        </p:spPr>
        <p:txBody>
          <a:bodyPr anchorCtr="0" anchor="b" bIns="91425" lIns="91425" rIns="91425" tIns="91425">
            <a:noAutofit/>
          </a:bodyPr>
          <a:lstStyle/>
          <a:p>
            <a:pPr lvl="0" rtl="0">
              <a:spcBef>
                <a:spcPts val="0"/>
              </a:spcBef>
              <a:buNone/>
            </a:pPr>
            <a:r>
              <a:rPr lang="sv" sz="3000">
                <a:solidFill>
                  <a:srgbClr val="E06666"/>
                </a:solidFill>
              </a:rPr>
              <a:t>Sanningen</a:t>
            </a:r>
          </a:p>
        </p:txBody>
      </p:sp>
      <p:sp>
        <p:nvSpPr>
          <p:cNvPr id="163" name="Shape 163"/>
          <p:cNvSpPr txBox="1"/>
          <p:nvPr>
            <p:ph idx="1" type="subTitle"/>
          </p:nvPr>
        </p:nvSpPr>
        <p:spPr>
          <a:xfrm>
            <a:off x="512700" y="1831700"/>
            <a:ext cx="8118600" cy="3125700"/>
          </a:xfrm>
          <a:prstGeom prst="rect">
            <a:avLst/>
          </a:prstGeom>
        </p:spPr>
        <p:txBody>
          <a:bodyPr anchorCtr="0" anchor="t" bIns="91425" lIns="91425" rIns="91425" tIns="91425">
            <a:noAutofit/>
          </a:bodyPr>
          <a:lstStyle/>
          <a:p>
            <a:pPr lvl="0" rtl="0">
              <a:spcBef>
                <a:spcPts val="0"/>
              </a:spcBef>
              <a:buNone/>
            </a:pPr>
            <a:r>
              <a:rPr lang="sv" sz="1800">
                <a:solidFill>
                  <a:srgbClr val="9FC5E8"/>
                </a:solidFill>
              </a:rPr>
              <a:t>Det visade sig att branden i batterilagret var anlagd för att mörka ett utsläpp av kemiska korallhajar för att dölja existensen av dem så sändes det ut nanorobotar för att terminera dem, då detta misslyckades ville man prova termisk krigföring genom att självantända avloppssystemet med lysiner, dock ökade detta bara metabolismen hos dem, då kom man på den sista desperata åtgärden genom att skapa irreversibla gälskador med sand kastar vapen vilket verkade lyckas, dock påstås att en kemisk korallhaj hade skymtats nära Barbados yacht club och allt detta började Fredagen den 13:e…</a:t>
            </a: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Shape 168"/>
          <p:cNvSpPr txBox="1"/>
          <p:nvPr>
            <p:ph type="ctrTitle"/>
          </p:nvPr>
        </p:nvSpPr>
        <p:spPr>
          <a:xfrm>
            <a:off x="512700" y="323275"/>
            <a:ext cx="8118600" cy="787500"/>
          </a:xfrm>
          <a:prstGeom prst="rect">
            <a:avLst/>
          </a:prstGeom>
        </p:spPr>
        <p:txBody>
          <a:bodyPr anchorCtr="0" anchor="b" bIns="91425" lIns="91425" rIns="91425" tIns="91425">
            <a:noAutofit/>
          </a:bodyPr>
          <a:lstStyle/>
          <a:p>
            <a:pPr lvl="0" rtl="0">
              <a:spcBef>
                <a:spcPts val="0"/>
              </a:spcBef>
              <a:buNone/>
            </a:pPr>
            <a:r>
              <a:rPr lang="sv" sz="3000">
                <a:solidFill>
                  <a:srgbClr val="E06666"/>
                </a:solidFill>
              </a:rPr>
              <a:t>Reklam</a:t>
            </a:r>
          </a:p>
        </p:txBody>
      </p:sp>
      <p:sp>
        <p:nvSpPr>
          <p:cNvPr id="169" name="Shape 169"/>
          <p:cNvSpPr txBox="1"/>
          <p:nvPr>
            <p:ph idx="1" type="subTitle"/>
          </p:nvPr>
        </p:nvSpPr>
        <p:spPr>
          <a:xfrm>
            <a:off x="512700" y="1831700"/>
            <a:ext cx="3621000" cy="3125700"/>
          </a:xfrm>
          <a:prstGeom prst="rect">
            <a:avLst/>
          </a:prstGeom>
        </p:spPr>
        <p:txBody>
          <a:bodyPr anchorCtr="0" anchor="t" bIns="91425" lIns="91425" rIns="91425" tIns="91425">
            <a:noAutofit/>
          </a:bodyPr>
          <a:lstStyle/>
          <a:p>
            <a:pPr lvl="0">
              <a:spcBef>
                <a:spcPts val="0"/>
              </a:spcBef>
              <a:buNone/>
            </a:pPr>
            <a:r>
              <a:rPr lang="sv" sz="1800">
                <a:solidFill>
                  <a:srgbClr val="9FC5E8"/>
                </a:solidFill>
              </a:rPr>
              <a:t>Storm: Ett sanslöst stycke film </a:t>
            </a:r>
          </a:p>
          <a:p>
            <a:pPr lvl="0">
              <a:spcBef>
                <a:spcPts val="0"/>
              </a:spcBef>
              <a:buClr>
                <a:schemeClr val="dk1"/>
              </a:buClr>
              <a:buSzPct val="61111"/>
              <a:buFont typeface="Arial"/>
              <a:buNone/>
            </a:pPr>
            <a:r>
              <a:rPr lang="sv" sz="1800">
                <a:solidFill>
                  <a:srgbClr val="9FC5E8"/>
                </a:solidFill>
              </a:rPr>
              <a:t>En av Sveriges mest nyskapande filmer någonsin.</a:t>
            </a:r>
          </a:p>
          <a:p>
            <a:pPr lvl="0" rtl="0">
              <a:spcBef>
                <a:spcPts val="0"/>
              </a:spcBef>
              <a:buNone/>
            </a:pPr>
            <a:r>
              <a:t/>
            </a:r>
            <a:endParaRPr sz="1800">
              <a:solidFill>
                <a:srgbClr val="9FC5E8"/>
              </a:solidFill>
            </a:endParaRPr>
          </a:p>
        </p:txBody>
      </p:sp>
      <p:pic>
        <p:nvPicPr>
          <p:cNvPr descr="Storm.jpg" id="170" name="Shape 170"/>
          <p:cNvPicPr preferRelativeResize="0"/>
          <p:nvPr/>
        </p:nvPicPr>
        <p:blipFill>
          <a:blip r:embed="rId3">
            <a:alphaModFix/>
          </a:blip>
          <a:stretch>
            <a:fillRect/>
          </a:stretch>
        </p:blipFill>
        <p:spPr>
          <a:xfrm>
            <a:off x="5472100" y="2057400"/>
            <a:ext cx="1785950" cy="25241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4" name="Shape 64"/>
        <p:cNvGrpSpPr/>
        <p:nvPr/>
      </p:nvGrpSpPr>
      <p:grpSpPr>
        <a:xfrm>
          <a:off x="0" y="0"/>
          <a:ext cx="0" cy="0"/>
          <a:chOff x="0" y="0"/>
          <a:chExt cx="0" cy="0"/>
        </a:xfrm>
      </p:grpSpPr>
      <p:sp>
        <p:nvSpPr>
          <p:cNvPr id="65" name="Shape 65"/>
          <p:cNvSpPr txBox="1"/>
          <p:nvPr>
            <p:ph type="ctrTitle"/>
          </p:nvPr>
        </p:nvSpPr>
        <p:spPr>
          <a:xfrm>
            <a:off x="512700" y="323275"/>
            <a:ext cx="8118600" cy="787500"/>
          </a:xfrm>
          <a:prstGeom prst="rect">
            <a:avLst/>
          </a:prstGeom>
        </p:spPr>
        <p:txBody>
          <a:bodyPr anchorCtr="0" anchor="b" bIns="91425" lIns="91425" rIns="91425" tIns="91425">
            <a:noAutofit/>
          </a:bodyPr>
          <a:lstStyle/>
          <a:p>
            <a:pPr lvl="0" rtl="0">
              <a:spcBef>
                <a:spcPts val="0"/>
              </a:spcBef>
              <a:buNone/>
            </a:pPr>
            <a:r>
              <a:rPr lang="sv">
                <a:solidFill>
                  <a:srgbClr val="E06666"/>
                </a:solidFill>
              </a:rPr>
              <a:t>Sammanfattning</a:t>
            </a:r>
          </a:p>
        </p:txBody>
      </p:sp>
      <p:sp>
        <p:nvSpPr>
          <p:cNvPr id="66" name="Shape 66"/>
          <p:cNvSpPr txBox="1"/>
          <p:nvPr>
            <p:ph idx="1" type="subTitle"/>
          </p:nvPr>
        </p:nvSpPr>
        <p:spPr>
          <a:xfrm>
            <a:off x="512700" y="1817199"/>
            <a:ext cx="8118600" cy="3140100"/>
          </a:xfrm>
          <a:prstGeom prst="rect">
            <a:avLst/>
          </a:prstGeom>
        </p:spPr>
        <p:txBody>
          <a:bodyPr anchorCtr="0" anchor="t" bIns="91425" lIns="91425" rIns="91425" tIns="91425">
            <a:noAutofit/>
          </a:bodyPr>
          <a:lstStyle/>
          <a:p>
            <a:pPr lvl="0">
              <a:spcBef>
                <a:spcPts val="0"/>
              </a:spcBef>
              <a:buNone/>
            </a:pPr>
            <a:r>
              <a:rPr lang="sv" sz="1800">
                <a:solidFill>
                  <a:srgbClr val="9FC5E8"/>
                </a:solidFill>
              </a:rPr>
              <a:t>Hur går man tillväga vid en kemisk olycka?</a:t>
            </a:r>
            <a:br>
              <a:rPr lang="sv" sz="1800">
                <a:solidFill>
                  <a:srgbClr val="9FC5E8"/>
                </a:solidFill>
              </a:rPr>
            </a:br>
            <a:r>
              <a:rPr lang="sv" sz="1800">
                <a:solidFill>
                  <a:srgbClr val="9FC5E8"/>
                </a:solidFill>
              </a:rPr>
              <a:t>Hur förebygger man kemiska olyckor?</a:t>
            </a:r>
            <a:br>
              <a:rPr lang="sv" sz="1800">
                <a:solidFill>
                  <a:srgbClr val="9FC5E8"/>
                </a:solidFill>
              </a:rPr>
            </a:br>
            <a:r>
              <a:rPr lang="sv" sz="1800">
                <a:solidFill>
                  <a:srgbClr val="9FC5E8"/>
                </a:solidFill>
              </a:rPr>
              <a:t>Vad har vi för beredskap i Sverige idag?</a:t>
            </a:r>
            <a:br>
              <a:rPr lang="sv" sz="1800">
                <a:solidFill>
                  <a:srgbClr val="9FC5E8"/>
                </a:solidFill>
              </a:rPr>
            </a:br>
            <a:r>
              <a:rPr lang="sv" sz="1800">
                <a:solidFill>
                  <a:srgbClr val="9FC5E8"/>
                </a:solidFill>
              </a:rPr>
              <a:t>Hur sanerar man någon som har exponerats för kemikalier?</a:t>
            </a:r>
            <a:br>
              <a:rPr lang="sv" sz="1800">
                <a:solidFill>
                  <a:srgbClr val="9FC5E8"/>
                </a:solidFill>
              </a:rPr>
            </a:br>
            <a:r>
              <a:rPr lang="sv" sz="1800">
                <a:solidFill>
                  <a:srgbClr val="9FC5E8"/>
                </a:solidFill>
              </a:rPr>
              <a:t>Vad betyder olika varningsskyltar?</a:t>
            </a:r>
          </a:p>
          <a:p>
            <a:pPr lvl="0" rtl="0">
              <a:spcBef>
                <a:spcPts val="0"/>
              </a:spcBef>
              <a:buNone/>
            </a:pPr>
            <a:r>
              <a:rPr lang="sv" sz="1800">
                <a:solidFill>
                  <a:srgbClr val="9FC5E8"/>
                </a:solidFill>
              </a:rPr>
              <a:t>Vad spelar fredag den 13:e för roll?</a:t>
            </a: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Shape 175"/>
          <p:cNvSpPr txBox="1"/>
          <p:nvPr>
            <p:ph type="ctrTitle"/>
          </p:nvPr>
        </p:nvSpPr>
        <p:spPr>
          <a:xfrm>
            <a:off x="512700" y="323275"/>
            <a:ext cx="8118600" cy="787500"/>
          </a:xfrm>
          <a:prstGeom prst="rect">
            <a:avLst/>
          </a:prstGeom>
        </p:spPr>
        <p:txBody>
          <a:bodyPr anchorCtr="0" anchor="b" bIns="91425" lIns="91425" rIns="91425" tIns="91425">
            <a:noAutofit/>
          </a:bodyPr>
          <a:lstStyle/>
          <a:p>
            <a:pPr lvl="0" rtl="0">
              <a:spcBef>
                <a:spcPts val="0"/>
              </a:spcBef>
              <a:buNone/>
            </a:pPr>
            <a:r>
              <a:rPr lang="sv" sz="3000">
                <a:solidFill>
                  <a:srgbClr val="E06666"/>
                </a:solidFill>
              </a:rPr>
              <a:t>The End</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0" name="Shape 70"/>
        <p:cNvGrpSpPr/>
        <p:nvPr/>
      </p:nvGrpSpPr>
      <p:grpSpPr>
        <a:xfrm>
          <a:off x="0" y="0"/>
          <a:ext cx="0" cy="0"/>
          <a:chOff x="0" y="0"/>
          <a:chExt cx="0" cy="0"/>
        </a:xfrm>
      </p:grpSpPr>
      <p:sp>
        <p:nvSpPr>
          <p:cNvPr id="71" name="Shape 71"/>
          <p:cNvSpPr txBox="1"/>
          <p:nvPr>
            <p:ph type="ctrTitle"/>
          </p:nvPr>
        </p:nvSpPr>
        <p:spPr>
          <a:xfrm>
            <a:off x="512700" y="323275"/>
            <a:ext cx="8118600" cy="787500"/>
          </a:xfrm>
          <a:prstGeom prst="rect">
            <a:avLst/>
          </a:prstGeom>
        </p:spPr>
        <p:txBody>
          <a:bodyPr anchorCtr="0" anchor="b" bIns="91425" lIns="91425" rIns="91425" tIns="91425">
            <a:noAutofit/>
          </a:bodyPr>
          <a:lstStyle/>
          <a:p>
            <a:pPr lvl="0" rtl="0">
              <a:spcBef>
                <a:spcPts val="0"/>
              </a:spcBef>
              <a:buNone/>
            </a:pPr>
            <a:r>
              <a:rPr lang="sv" sz="3000">
                <a:solidFill>
                  <a:srgbClr val="E06666"/>
                </a:solidFill>
              </a:rPr>
              <a:t>Antal utsläpp av farliga ämnen per år i Sverige</a:t>
            </a:r>
          </a:p>
        </p:txBody>
      </p:sp>
      <p:graphicFrame>
        <p:nvGraphicFramePr>
          <p:cNvPr id="72" name="Shape 72"/>
          <p:cNvGraphicFramePr/>
          <p:nvPr/>
        </p:nvGraphicFramePr>
        <p:xfrm>
          <a:off x="952500" y="1619250"/>
          <a:ext cx="3000000" cy="3000000"/>
        </p:xfrm>
        <a:graphic>
          <a:graphicData uri="http://schemas.openxmlformats.org/drawingml/2006/table">
            <a:tbl>
              <a:tblPr>
                <a:noFill/>
                <a:tableStyleId>{3228819B-5D1A-47EC-B2A0-E150F52552D3}</a:tableStyleId>
              </a:tblPr>
              <a:tblGrid>
                <a:gridCol w="1206500"/>
                <a:gridCol w="1206500"/>
                <a:gridCol w="1206500"/>
                <a:gridCol w="1206500"/>
                <a:gridCol w="1206500"/>
                <a:gridCol w="1206500"/>
              </a:tblGrid>
              <a:tr h="644125">
                <a:tc>
                  <a:txBody>
                    <a:bodyPr>
                      <a:noAutofit/>
                    </a:bodyPr>
                    <a:lstStyle/>
                    <a:p>
                      <a:pPr lvl="0">
                        <a:spcBef>
                          <a:spcPts val="0"/>
                        </a:spcBef>
                        <a:buNone/>
                      </a:pPr>
                      <a:r>
                        <a:rPr lang="sv">
                          <a:solidFill>
                            <a:srgbClr val="9FC5E8"/>
                          </a:solidFill>
                        </a:rPr>
                        <a:t>År</a:t>
                      </a:r>
                    </a:p>
                  </a:txBody>
                  <a:tcPr marT="91425" marB="91425" marR="91425" marL="91425"/>
                </a:tc>
                <a:tc>
                  <a:txBody>
                    <a:bodyPr>
                      <a:noAutofit/>
                    </a:bodyPr>
                    <a:lstStyle/>
                    <a:p>
                      <a:pPr lvl="0">
                        <a:spcBef>
                          <a:spcPts val="0"/>
                        </a:spcBef>
                        <a:buNone/>
                      </a:pPr>
                      <a:r>
                        <a:rPr lang="sv">
                          <a:solidFill>
                            <a:srgbClr val="9FC5E8"/>
                          </a:solidFill>
                        </a:rPr>
                        <a:t>2000</a:t>
                      </a:r>
                    </a:p>
                  </a:txBody>
                  <a:tcPr marT="91425" marB="91425" marR="91425" marL="91425"/>
                </a:tc>
                <a:tc>
                  <a:txBody>
                    <a:bodyPr>
                      <a:noAutofit/>
                    </a:bodyPr>
                    <a:lstStyle/>
                    <a:p>
                      <a:pPr lvl="0">
                        <a:spcBef>
                          <a:spcPts val="0"/>
                        </a:spcBef>
                        <a:buNone/>
                      </a:pPr>
                      <a:r>
                        <a:rPr lang="sv">
                          <a:solidFill>
                            <a:srgbClr val="9FC5E8"/>
                          </a:solidFill>
                        </a:rPr>
                        <a:t>2001</a:t>
                      </a:r>
                    </a:p>
                  </a:txBody>
                  <a:tcPr marT="91425" marB="91425" marR="91425" marL="91425"/>
                </a:tc>
                <a:tc>
                  <a:txBody>
                    <a:bodyPr>
                      <a:noAutofit/>
                    </a:bodyPr>
                    <a:lstStyle/>
                    <a:p>
                      <a:pPr lvl="0">
                        <a:spcBef>
                          <a:spcPts val="0"/>
                        </a:spcBef>
                        <a:buNone/>
                      </a:pPr>
                      <a:r>
                        <a:rPr lang="sv">
                          <a:solidFill>
                            <a:srgbClr val="9FC5E8"/>
                          </a:solidFill>
                        </a:rPr>
                        <a:t>2002</a:t>
                      </a:r>
                    </a:p>
                  </a:txBody>
                  <a:tcPr marT="91425" marB="91425" marR="91425" marL="91425"/>
                </a:tc>
                <a:tc>
                  <a:txBody>
                    <a:bodyPr>
                      <a:noAutofit/>
                    </a:bodyPr>
                    <a:lstStyle/>
                    <a:p>
                      <a:pPr lvl="0">
                        <a:spcBef>
                          <a:spcPts val="0"/>
                        </a:spcBef>
                        <a:buNone/>
                      </a:pPr>
                      <a:r>
                        <a:rPr lang="sv">
                          <a:solidFill>
                            <a:srgbClr val="9FC5E8"/>
                          </a:solidFill>
                        </a:rPr>
                        <a:t>2003</a:t>
                      </a:r>
                    </a:p>
                  </a:txBody>
                  <a:tcPr marT="91425" marB="91425" marR="91425" marL="91425"/>
                </a:tc>
                <a:tc>
                  <a:txBody>
                    <a:bodyPr>
                      <a:noAutofit/>
                    </a:bodyPr>
                    <a:lstStyle/>
                    <a:p>
                      <a:pPr lvl="0">
                        <a:spcBef>
                          <a:spcPts val="0"/>
                        </a:spcBef>
                        <a:buNone/>
                      </a:pPr>
                      <a:r>
                        <a:rPr lang="sv">
                          <a:solidFill>
                            <a:srgbClr val="9FC5E8"/>
                          </a:solidFill>
                        </a:rPr>
                        <a:t>2004</a:t>
                      </a:r>
                    </a:p>
                  </a:txBody>
                  <a:tcPr marT="91425" marB="91425" marR="91425" marL="91425"/>
                </a:tc>
              </a:tr>
              <a:tr h="644125">
                <a:tc>
                  <a:txBody>
                    <a:bodyPr>
                      <a:noAutofit/>
                    </a:bodyPr>
                    <a:lstStyle/>
                    <a:p>
                      <a:pPr lvl="0">
                        <a:spcBef>
                          <a:spcPts val="0"/>
                        </a:spcBef>
                        <a:buNone/>
                      </a:pPr>
                      <a:r>
                        <a:rPr lang="sv">
                          <a:solidFill>
                            <a:srgbClr val="9FC5E8"/>
                          </a:solidFill>
                        </a:rPr>
                        <a:t>Antal utsläpp</a:t>
                      </a:r>
                    </a:p>
                  </a:txBody>
                  <a:tcPr marT="91425" marB="91425" marR="91425" marL="91425"/>
                </a:tc>
                <a:tc>
                  <a:txBody>
                    <a:bodyPr>
                      <a:noAutofit/>
                    </a:bodyPr>
                    <a:lstStyle/>
                    <a:p>
                      <a:pPr lvl="0">
                        <a:spcBef>
                          <a:spcPts val="0"/>
                        </a:spcBef>
                        <a:buNone/>
                      </a:pPr>
                      <a:r>
                        <a:rPr lang="sv">
                          <a:solidFill>
                            <a:srgbClr val="9FC5E8"/>
                          </a:solidFill>
                        </a:rPr>
                        <a:t>1970</a:t>
                      </a:r>
                    </a:p>
                  </a:txBody>
                  <a:tcPr marT="91425" marB="91425" marR="91425" marL="91425"/>
                </a:tc>
                <a:tc>
                  <a:txBody>
                    <a:bodyPr>
                      <a:noAutofit/>
                    </a:bodyPr>
                    <a:lstStyle/>
                    <a:p>
                      <a:pPr lvl="0">
                        <a:spcBef>
                          <a:spcPts val="0"/>
                        </a:spcBef>
                        <a:buNone/>
                      </a:pPr>
                      <a:r>
                        <a:rPr lang="sv">
                          <a:solidFill>
                            <a:srgbClr val="9FC5E8"/>
                          </a:solidFill>
                        </a:rPr>
                        <a:t>1910</a:t>
                      </a:r>
                    </a:p>
                  </a:txBody>
                  <a:tcPr marT="91425" marB="91425" marR="91425" marL="91425"/>
                </a:tc>
                <a:tc>
                  <a:txBody>
                    <a:bodyPr>
                      <a:noAutofit/>
                    </a:bodyPr>
                    <a:lstStyle/>
                    <a:p>
                      <a:pPr lvl="0">
                        <a:spcBef>
                          <a:spcPts val="0"/>
                        </a:spcBef>
                        <a:buNone/>
                      </a:pPr>
                      <a:r>
                        <a:rPr lang="sv">
                          <a:solidFill>
                            <a:srgbClr val="9FC5E8"/>
                          </a:solidFill>
                        </a:rPr>
                        <a:t>1709</a:t>
                      </a:r>
                    </a:p>
                  </a:txBody>
                  <a:tcPr marT="91425" marB="91425" marR="91425" marL="91425"/>
                </a:tc>
                <a:tc>
                  <a:txBody>
                    <a:bodyPr>
                      <a:noAutofit/>
                    </a:bodyPr>
                    <a:lstStyle/>
                    <a:p>
                      <a:pPr lvl="0">
                        <a:spcBef>
                          <a:spcPts val="0"/>
                        </a:spcBef>
                        <a:buNone/>
                      </a:pPr>
                      <a:r>
                        <a:rPr lang="sv">
                          <a:solidFill>
                            <a:srgbClr val="9FC5E8"/>
                          </a:solidFill>
                        </a:rPr>
                        <a:t>1569</a:t>
                      </a:r>
                    </a:p>
                  </a:txBody>
                  <a:tcPr marT="91425" marB="91425" marR="91425" marL="91425"/>
                </a:tc>
                <a:tc>
                  <a:txBody>
                    <a:bodyPr>
                      <a:noAutofit/>
                    </a:bodyPr>
                    <a:lstStyle/>
                    <a:p>
                      <a:pPr lvl="0">
                        <a:spcBef>
                          <a:spcPts val="0"/>
                        </a:spcBef>
                        <a:buNone/>
                      </a:pPr>
                      <a:r>
                        <a:rPr lang="sv">
                          <a:solidFill>
                            <a:srgbClr val="9FC5E8"/>
                          </a:solidFill>
                        </a:rPr>
                        <a:t>1572</a:t>
                      </a:r>
                    </a:p>
                  </a:txBody>
                  <a:tcPr marT="91425" marB="91425" marR="91425" marL="91425"/>
                </a:tc>
              </a:tr>
              <a:tr h="644125">
                <a:tc>
                  <a:txBody>
                    <a:bodyPr>
                      <a:noAutofit/>
                    </a:bodyPr>
                    <a:lstStyle/>
                    <a:p>
                      <a:pPr lvl="0">
                        <a:spcBef>
                          <a:spcPts val="0"/>
                        </a:spcBef>
                        <a:buNone/>
                      </a:pPr>
                      <a:r>
                        <a:rPr lang="sv">
                          <a:solidFill>
                            <a:srgbClr val="9FC5E8"/>
                          </a:solidFill>
                        </a:rPr>
                        <a:t>Döda</a:t>
                      </a:r>
                    </a:p>
                  </a:txBody>
                  <a:tcPr marT="91425" marB="91425" marR="91425" marL="91425"/>
                </a:tc>
                <a:tc>
                  <a:txBody>
                    <a:bodyPr>
                      <a:noAutofit/>
                    </a:bodyPr>
                    <a:lstStyle/>
                    <a:p>
                      <a:pPr lvl="0">
                        <a:spcBef>
                          <a:spcPts val="0"/>
                        </a:spcBef>
                        <a:buNone/>
                      </a:pPr>
                      <a:r>
                        <a:rPr lang="sv">
                          <a:solidFill>
                            <a:srgbClr val="9FC5E8"/>
                          </a:solidFill>
                        </a:rPr>
                        <a:t>0</a:t>
                      </a:r>
                    </a:p>
                  </a:txBody>
                  <a:tcPr marT="91425" marB="91425" marR="91425" marL="91425"/>
                </a:tc>
                <a:tc>
                  <a:txBody>
                    <a:bodyPr>
                      <a:noAutofit/>
                    </a:bodyPr>
                    <a:lstStyle/>
                    <a:p>
                      <a:pPr lvl="0">
                        <a:spcBef>
                          <a:spcPts val="0"/>
                        </a:spcBef>
                        <a:buNone/>
                      </a:pPr>
                      <a:r>
                        <a:rPr lang="sv">
                          <a:solidFill>
                            <a:srgbClr val="9FC5E8"/>
                          </a:solidFill>
                        </a:rPr>
                        <a:t>0</a:t>
                      </a:r>
                    </a:p>
                  </a:txBody>
                  <a:tcPr marT="91425" marB="91425" marR="91425" marL="91425"/>
                </a:tc>
                <a:tc>
                  <a:txBody>
                    <a:bodyPr>
                      <a:noAutofit/>
                    </a:bodyPr>
                    <a:lstStyle/>
                    <a:p>
                      <a:pPr lvl="0">
                        <a:spcBef>
                          <a:spcPts val="0"/>
                        </a:spcBef>
                        <a:buNone/>
                      </a:pPr>
                      <a:r>
                        <a:rPr lang="sv">
                          <a:solidFill>
                            <a:srgbClr val="9FC5E8"/>
                          </a:solidFill>
                        </a:rPr>
                        <a:t>0</a:t>
                      </a:r>
                    </a:p>
                  </a:txBody>
                  <a:tcPr marT="91425" marB="91425" marR="91425" marL="91425"/>
                </a:tc>
                <a:tc>
                  <a:txBody>
                    <a:bodyPr>
                      <a:noAutofit/>
                    </a:bodyPr>
                    <a:lstStyle/>
                    <a:p>
                      <a:pPr lvl="0">
                        <a:spcBef>
                          <a:spcPts val="0"/>
                        </a:spcBef>
                        <a:buNone/>
                      </a:pPr>
                      <a:r>
                        <a:rPr lang="sv">
                          <a:solidFill>
                            <a:srgbClr val="9FC5E8"/>
                          </a:solidFill>
                        </a:rPr>
                        <a:t>0</a:t>
                      </a:r>
                    </a:p>
                  </a:txBody>
                  <a:tcPr marT="91425" marB="91425" marR="91425" marL="91425"/>
                </a:tc>
                <a:tc>
                  <a:txBody>
                    <a:bodyPr>
                      <a:noAutofit/>
                    </a:bodyPr>
                    <a:lstStyle/>
                    <a:p>
                      <a:pPr lvl="0">
                        <a:spcBef>
                          <a:spcPts val="0"/>
                        </a:spcBef>
                        <a:buNone/>
                      </a:pPr>
                      <a:r>
                        <a:rPr lang="sv">
                          <a:solidFill>
                            <a:srgbClr val="9FC5E8"/>
                          </a:solidFill>
                        </a:rPr>
                        <a:t>0</a:t>
                      </a:r>
                    </a:p>
                  </a:txBody>
                  <a:tcPr marT="91425" marB="91425" marR="91425" marL="91425"/>
                </a:tc>
              </a:tr>
              <a:tr h="644125">
                <a:tc>
                  <a:txBody>
                    <a:bodyPr>
                      <a:noAutofit/>
                    </a:bodyPr>
                    <a:lstStyle/>
                    <a:p>
                      <a:pPr lvl="0">
                        <a:spcBef>
                          <a:spcPts val="0"/>
                        </a:spcBef>
                        <a:buNone/>
                      </a:pPr>
                      <a:r>
                        <a:rPr lang="sv">
                          <a:solidFill>
                            <a:srgbClr val="9FC5E8"/>
                          </a:solidFill>
                        </a:rPr>
                        <a:t>Svårt skadade</a:t>
                      </a:r>
                    </a:p>
                  </a:txBody>
                  <a:tcPr marT="91425" marB="91425" marR="91425" marL="91425"/>
                </a:tc>
                <a:tc>
                  <a:txBody>
                    <a:bodyPr>
                      <a:noAutofit/>
                    </a:bodyPr>
                    <a:lstStyle/>
                    <a:p>
                      <a:pPr lvl="0">
                        <a:spcBef>
                          <a:spcPts val="0"/>
                        </a:spcBef>
                        <a:buNone/>
                      </a:pPr>
                      <a:r>
                        <a:rPr lang="sv">
                          <a:solidFill>
                            <a:srgbClr val="9FC5E8"/>
                          </a:solidFill>
                        </a:rPr>
                        <a:t>0</a:t>
                      </a:r>
                    </a:p>
                  </a:txBody>
                  <a:tcPr marT="91425" marB="91425" marR="91425" marL="91425"/>
                </a:tc>
                <a:tc>
                  <a:txBody>
                    <a:bodyPr>
                      <a:noAutofit/>
                    </a:bodyPr>
                    <a:lstStyle/>
                    <a:p>
                      <a:pPr lvl="0">
                        <a:spcBef>
                          <a:spcPts val="0"/>
                        </a:spcBef>
                        <a:buNone/>
                      </a:pPr>
                      <a:r>
                        <a:rPr lang="sv">
                          <a:solidFill>
                            <a:srgbClr val="9FC5E8"/>
                          </a:solidFill>
                        </a:rPr>
                        <a:t>4</a:t>
                      </a:r>
                    </a:p>
                  </a:txBody>
                  <a:tcPr marT="91425" marB="91425" marR="91425" marL="91425"/>
                </a:tc>
                <a:tc>
                  <a:txBody>
                    <a:bodyPr>
                      <a:noAutofit/>
                    </a:bodyPr>
                    <a:lstStyle/>
                    <a:p>
                      <a:pPr lvl="0">
                        <a:spcBef>
                          <a:spcPts val="0"/>
                        </a:spcBef>
                        <a:buNone/>
                      </a:pPr>
                      <a:r>
                        <a:rPr lang="sv">
                          <a:solidFill>
                            <a:srgbClr val="9FC5E8"/>
                          </a:solidFill>
                        </a:rPr>
                        <a:t>2</a:t>
                      </a:r>
                    </a:p>
                  </a:txBody>
                  <a:tcPr marT="91425" marB="91425" marR="91425" marL="91425"/>
                </a:tc>
                <a:tc>
                  <a:txBody>
                    <a:bodyPr>
                      <a:noAutofit/>
                    </a:bodyPr>
                    <a:lstStyle/>
                    <a:p>
                      <a:pPr lvl="0">
                        <a:spcBef>
                          <a:spcPts val="0"/>
                        </a:spcBef>
                        <a:buNone/>
                      </a:pPr>
                      <a:r>
                        <a:rPr lang="sv">
                          <a:solidFill>
                            <a:srgbClr val="9FC5E8"/>
                          </a:solidFill>
                        </a:rPr>
                        <a:t>3</a:t>
                      </a:r>
                    </a:p>
                  </a:txBody>
                  <a:tcPr marT="91425" marB="91425" marR="91425" marL="91425"/>
                </a:tc>
                <a:tc>
                  <a:txBody>
                    <a:bodyPr>
                      <a:noAutofit/>
                    </a:bodyPr>
                    <a:lstStyle/>
                    <a:p>
                      <a:pPr lvl="0">
                        <a:spcBef>
                          <a:spcPts val="0"/>
                        </a:spcBef>
                        <a:buNone/>
                      </a:pPr>
                      <a:r>
                        <a:rPr lang="sv">
                          <a:solidFill>
                            <a:srgbClr val="9FC5E8"/>
                          </a:solidFill>
                        </a:rPr>
                        <a:t>1</a:t>
                      </a:r>
                    </a:p>
                  </a:txBody>
                  <a:tcPr marT="91425" marB="91425" marR="91425" marL="91425"/>
                </a:tc>
              </a:tr>
              <a:tr h="644125">
                <a:tc>
                  <a:txBody>
                    <a:bodyPr>
                      <a:noAutofit/>
                    </a:bodyPr>
                    <a:lstStyle/>
                    <a:p>
                      <a:pPr lvl="0">
                        <a:spcBef>
                          <a:spcPts val="0"/>
                        </a:spcBef>
                        <a:buNone/>
                      </a:pPr>
                      <a:r>
                        <a:rPr lang="sv">
                          <a:solidFill>
                            <a:srgbClr val="9FC5E8"/>
                          </a:solidFill>
                        </a:rPr>
                        <a:t>Lindrigt skadade</a:t>
                      </a:r>
                    </a:p>
                  </a:txBody>
                  <a:tcPr marT="91425" marB="91425" marR="91425" marL="91425"/>
                </a:tc>
                <a:tc>
                  <a:txBody>
                    <a:bodyPr>
                      <a:noAutofit/>
                    </a:bodyPr>
                    <a:lstStyle/>
                    <a:p>
                      <a:pPr lvl="0">
                        <a:spcBef>
                          <a:spcPts val="0"/>
                        </a:spcBef>
                        <a:buNone/>
                      </a:pPr>
                      <a:r>
                        <a:rPr lang="sv">
                          <a:solidFill>
                            <a:srgbClr val="9FC5E8"/>
                          </a:solidFill>
                        </a:rPr>
                        <a:t>82</a:t>
                      </a:r>
                    </a:p>
                  </a:txBody>
                  <a:tcPr marT="91425" marB="91425" marR="91425" marL="91425"/>
                </a:tc>
                <a:tc>
                  <a:txBody>
                    <a:bodyPr>
                      <a:noAutofit/>
                    </a:bodyPr>
                    <a:lstStyle/>
                    <a:p>
                      <a:pPr lvl="0">
                        <a:spcBef>
                          <a:spcPts val="0"/>
                        </a:spcBef>
                        <a:buNone/>
                      </a:pPr>
                      <a:r>
                        <a:rPr lang="sv">
                          <a:solidFill>
                            <a:srgbClr val="9FC5E8"/>
                          </a:solidFill>
                        </a:rPr>
                        <a:t>74</a:t>
                      </a:r>
                    </a:p>
                  </a:txBody>
                  <a:tcPr marT="91425" marB="91425" marR="91425" marL="91425"/>
                </a:tc>
                <a:tc>
                  <a:txBody>
                    <a:bodyPr>
                      <a:noAutofit/>
                    </a:bodyPr>
                    <a:lstStyle/>
                    <a:p>
                      <a:pPr lvl="0">
                        <a:spcBef>
                          <a:spcPts val="0"/>
                        </a:spcBef>
                        <a:buNone/>
                      </a:pPr>
                      <a:r>
                        <a:rPr lang="sv">
                          <a:solidFill>
                            <a:srgbClr val="9FC5E8"/>
                          </a:solidFill>
                        </a:rPr>
                        <a:t>22</a:t>
                      </a:r>
                    </a:p>
                  </a:txBody>
                  <a:tcPr marT="91425" marB="91425" marR="91425" marL="91425"/>
                </a:tc>
                <a:tc>
                  <a:txBody>
                    <a:bodyPr>
                      <a:noAutofit/>
                    </a:bodyPr>
                    <a:lstStyle/>
                    <a:p>
                      <a:pPr lvl="0">
                        <a:spcBef>
                          <a:spcPts val="0"/>
                        </a:spcBef>
                        <a:buNone/>
                      </a:pPr>
                      <a:r>
                        <a:rPr lang="sv">
                          <a:solidFill>
                            <a:srgbClr val="9FC5E8"/>
                          </a:solidFill>
                        </a:rPr>
                        <a:t>44</a:t>
                      </a:r>
                    </a:p>
                  </a:txBody>
                  <a:tcPr marT="91425" marB="91425" marR="91425" marL="91425"/>
                </a:tc>
                <a:tc>
                  <a:txBody>
                    <a:bodyPr>
                      <a:noAutofit/>
                    </a:bodyPr>
                    <a:lstStyle/>
                    <a:p>
                      <a:pPr lvl="0">
                        <a:spcBef>
                          <a:spcPts val="0"/>
                        </a:spcBef>
                        <a:buNone/>
                      </a:pPr>
                      <a:r>
                        <a:rPr lang="sv">
                          <a:solidFill>
                            <a:srgbClr val="9FC5E8"/>
                          </a:solidFill>
                        </a:rPr>
                        <a:t>38</a:t>
                      </a:r>
                    </a:p>
                  </a:txBody>
                  <a:tcPr marT="91425" marB="91425" marR="91425" marL="91425"/>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Shape 77"/>
          <p:cNvSpPr txBox="1"/>
          <p:nvPr>
            <p:ph type="ctrTitle"/>
          </p:nvPr>
        </p:nvSpPr>
        <p:spPr>
          <a:xfrm>
            <a:off x="512700" y="323275"/>
            <a:ext cx="8118600" cy="787500"/>
          </a:xfrm>
          <a:prstGeom prst="rect">
            <a:avLst/>
          </a:prstGeom>
        </p:spPr>
        <p:txBody>
          <a:bodyPr anchorCtr="0" anchor="b" bIns="91425" lIns="91425" rIns="91425" tIns="91425">
            <a:noAutofit/>
          </a:bodyPr>
          <a:lstStyle/>
          <a:p>
            <a:pPr lvl="0" rtl="0">
              <a:spcBef>
                <a:spcPts val="0"/>
              </a:spcBef>
              <a:buNone/>
            </a:pPr>
            <a:r>
              <a:rPr lang="sv" sz="3000">
                <a:solidFill>
                  <a:srgbClr val="E06666"/>
                </a:solidFill>
              </a:rPr>
              <a:t>Bakgrund</a:t>
            </a:r>
          </a:p>
        </p:txBody>
      </p:sp>
      <p:sp>
        <p:nvSpPr>
          <p:cNvPr id="78" name="Shape 78"/>
          <p:cNvSpPr txBox="1"/>
          <p:nvPr>
            <p:ph idx="1" type="subTitle"/>
          </p:nvPr>
        </p:nvSpPr>
        <p:spPr>
          <a:xfrm>
            <a:off x="512700" y="1831700"/>
            <a:ext cx="8118600" cy="3125700"/>
          </a:xfrm>
          <a:prstGeom prst="rect">
            <a:avLst/>
          </a:prstGeom>
        </p:spPr>
        <p:txBody>
          <a:bodyPr anchorCtr="0" anchor="t" bIns="91425" lIns="91425" rIns="91425" tIns="91425">
            <a:noAutofit/>
          </a:bodyPr>
          <a:lstStyle/>
          <a:p>
            <a:pPr lvl="0">
              <a:spcBef>
                <a:spcPts val="0"/>
              </a:spcBef>
              <a:buNone/>
            </a:pPr>
            <a:r>
              <a:rPr lang="sv" sz="1800">
                <a:solidFill>
                  <a:srgbClr val="9FC5E8"/>
                </a:solidFill>
              </a:rPr>
              <a:t>Fredagen den 13.e juli 2001</a:t>
            </a:r>
            <a:br>
              <a:rPr lang="sv" sz="1800">
                <a:solidFill>
                  <a:srgbClr val="9FC5E8"/>
                </a:solidFill>
              </a:rPr>
            </a:br>
            <a:r>
              <a:rPr lang="sv" sz="1800">
                <a:solidFill>
                  <a:srgbClr val="9FC5E8"/>
                </a:solidFill>
              </a:rPr>
              <a:t>Brand i batterilager i Landskrona</a:t>
            </a:r>
          </a:p>
          <a:p>
            <a:pPr lvl="0">
              <a:spcBef>
                <a:spcPts val="0"/>
              </a:spcBef>
              <a:buNone/>
            </a:pPr>
            <a:r>
              <a:rPr lang="sv" sz="1800">
                <a:solidFill>
                  <a:srgbClr val="9FC5E8"/>
                </a:solidFill>
              </a:rPr>
              <a:t>Semesterstängt</a:t>
            </a:r>
            <a:br>
              <a:rPr lang="sv" sz="1800">
                <a:solidFill>
                  <a:srgbClr val="9FC5E8"/>
                </a:solidFill>
              </a:rPr>
            </a:br>
            <a:r>
              <a:rPr lang="sv" sz="1800">
                <a:solidFill>
                  <a:srgbClr val="9FC5E8"/>
                </a:solidFill>
              </a:rPr>
              <a:t>Villaområde 1 km söderut</a:t>
            </a:r>
          </a:p>
          <a:p>
            <a:pPr lvl="0">
              <a:spcBef>
                <a:spcPts val="0"/>
              </a:spcBef>
              <a:buNone/>
            </a:pPr>
            <a:r>
              <a:rPr lang="sv" sz="1800">
                <a:solidFill>
                  <a:srgbClr val="9FC5E8"/>
                </a:solidFill>
              </a:rPr>
              <a:t>Släckningsarbete under 2 dygn</a:t>
            </a:r>
          </a:p>
          <a:p>
            <a:pPr lvl="0" rtl="0">
              <a:spcBef>
                <a:spcPts val="0"/>
              </a:spcBef>
              <a:buNone/>
            </a:pPr>
            <a:r>
              <a:rPr lang="sv" sz="1800">
                <a:solidFill>
                  <a:srgbClr val="9FC5E8"/>
                </a:solidFill>
              </a:rPr>
              <a:t>Förorenat grundvatten</a:t>
            </a:r>
            <a:br>
              <a:rPr lang="sv" sz="1800">
                <a:solidFill>
                  <a:srgbClr val="9FC5E8"/>
                </a:solidFill>
              </a:rPr>
            </a:br>
            <a:r>
              <a:rPr lang="sv" sz="1800">
                <a:solidFill>
                  <a:srgbClr val="9FC5E8"/>
                </a:solidFill>
              </a:rPr>
              <a:t>Efter 2 dygn: sand</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sp>
        <p:nvSpPr>
          <p:cNvPr id="83" name="Shape 83"/>
          <p:cNvSpPr txBox="1"/>
          <p:nvPr>
            <p:ph type="ctrTitle"/>
          </p:nvPr>
        </p:nvSpPr>
        <p:spPr>
          <a:xfrm>
            <a:off x="512700" y="323275"/>
            <a:ext cx="8118600" cy="787500"/>
          </a:xfrm>
          <a:prstGeom prst="rect">
            <a:avLst/>
          </a:prstGeom>
        </p:spPr>
        <p:txBody>
          <a:bodyPr anchorCtr="0" anchor="b" bIns="91425" lIns="91425" rIns="91425" tIns="91425">
            <a:noAutofit/>
          </a:bodyPr>
          <a:lstStyle/>
          <a:p>
            <a:pPr lvl="0" rtl="0">
              <a:spcBef>
                <a:spcPts val="0"/>
              </a:spcBef>
              <a:buNone/>
            </a:pPr>
            <a:r>
              <a:rPr lang="sv" sz="3000">
                <a:solidFill>
                  <a:srgbClr val="E06666"/>
                </a:solidFill>
              </a:rPr>
              <a:t>Syfte</a:t>
            </a:r>
          </a:p>
        </p:txBody>
      </p:sp>
      <p:sp>
        <p:nvSpPr>
          <p:cNvPr id="84" name="Shape 84"/>
          <p:cNvSpPr txBox="1"/>
          <p:nvPr>
            <p:ph idx="1" type="subTitle"/>
          </p:nvPr>
        </p:nvSpPr>
        <p:spPr>
          <a:xfrm>
            <a:off x="512700" y="1875325"/>
            <a:ext cx="8118600" cy="3081900"/>
          </a:xfrm>
          <a:prstGeom prst="rect">
            <a:avLst/>
          </a:prstGeom>
        </p:spPr>
        <p:txBody>
          <a:bodyPr anchorCtr="0" anchor="t" bIns="91425" lIns="91425" rIns="91425" tIns="91425">
            <a:noAutofit/>
          </a:bodyPr>
          <a:lstStyle/>
          <a:p>
            <a:pPr lvl="0" rtl="0">
              <a:spcBef>
                <a:spcPts val="0"/>
              </a:spcBef>
              <a:buNone/>
            </a:pPr>
            <a:r>
              <a:rPr lang="sv" sz="1800">
                <a:solidFill>
                  <a:srgbClr val="9FC5E8"/>
                </a:solidFill>
              </a:rPr>
              <a:t>Att öka förståelsen för beredskap inför och hantering av kemiska olyckor genom att beskriva och analysera en reell händelse som har hänt i Sverige inom de fem senaste åren samt beskriva två fiktiva omhändertaganden av personer i ovanstående fall.</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8" name="Shape 88"/>
        <p:cNvGrpSpPr/>
        <p:nvPr/>
      </p:nvGrpSpPr>
      <p:grpSpPr>
        <a:xfrm>
          <a:off x="0" y="0"/>
          <a:ext cx="0" cy="0"/>
          <a:chOff x="0" y="0"/>
          <a:chExt cx="0" cy="0"/>
        </a:xfrm>
      </p:grpSpPr>
      <p:sp>
        <p:nvSpPr>
          <p:cNvPr id="89" name="Shape 89"/>
          <p:cNvSpPr txBox="1"/>
          <p:nvPr>
            <p:ph type="ctrTitle"/>
          </p:nvPr>
        </p:nvSpPr>
        <p:spPr>
          <a:xfrm>
            <a:off x="512700" y="323275"/>
            <a:ext cx="8118600" cy="787500"/>
          </a:xfrm>
          <a:prstGeom prst="rect">
            <a:avLst/>
          </a:prstGeom>
        </p:spPr>
        <p:txBody>
          <a:bodyPr anchorCtr="0" anchor="b" bIns="91425" lIns="91425" rIns="91425" tIns="91425">
            <a:noAutofit/>
          </a:bodyPr>
          <a:lstStyle/>
          <a:p>
            <a:pPr lvl="0" rtl="0">
              <a:spcBef>
                <a:spcPts val="0"/>
              </a:spcBef>
              <a:buNone/>
            </a:pPr>
            <a:r>
              <a:rPr lang="sv" sz="3000">
                <a:solidFill>
                  <a:srgbClr val="E06666"/>
                </a:solidFill>
              </a:rPr>
              <a:t>Material och metod</a:t>
            </a:r>
          </a:p>
        </p:txBody>
      </p:sp>
      <p:sp>
        <p:nvSpPr>
          <p:cNvPr id="90" name="Shape 90"/>
          <p:cNvSpPr txBox="1"/>
          <p:nvPr>
            <p:ph idx="1" type="subTitle"/>
          </p:nvPr>
        </p:nvSpPr>
        <p:spPr>
          <a:xfrm>
            <a:off x="512700" y="1831700"/>
            <a:ext cx="8118600" cy="3125700"/>
          </a:xfrm>
          <a:prstGeom prst="rect">
            <a:avLst/>
          </a:prstGeom>
        </p:spPr>
        <p:txBody>
          <a:bodyPr anchorCtr="0" anchor="t" bIns="91425" lIns="91425" rIns="91425" tIns="91425">
            <a:noAutofit/>
          </a:bodyPr>
          <a:lstStyle/>
          <a:p>
            <a:pPr lvl="0" rtl="0">
              <a:spcBef>
                <a:spcPts val="0"/>
              </a:spcBef>
              <a:buNone/>
            </a:pPr>
            <a:r>
              <a:rPr lang="sv" sz="1800">
                <a:solidFill>
                  <a:srgbClr val="9FC5E8"/>
                </a:solidFill>
              </a:rPr>
              <a:t>Författarna har gjort en sökning på internet och Räddningstjänstens hemsida för att finna en färsk händelse om kemiska olyckor. dessutom har genomgång av tidningar, videomaterial, kursmaterial och två telefonintervjuer med personal från Räddningstjänsten gjorts.</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4" name="Shape 94"/>
        <p:cNvGrpSpPr/>
        <p:nvPr/>
      </p:nvGrpSpPr>
      <p:grpSpPr>
        <a:xfrm>
          <a:off x="0" y="0"/>
          <a:ext cx="0" cy="0"/>
          <a:chOff x="0" y="0"/>
          <a:chExt cx="0" cy="0"/>
        </a:xfrm>
      </p:grpSpPr>
      <p:sp>
        <p:nvSpPr>
          <p:cNvPr id="95" name="Shape 95"/>
          <p:cNvSpPr txBox="1"/>
          <p:nvPr>
            <p:ph type="ctrTitle"/>
          </p:nvPr>
        </p:nvSpPr>
        <p:spPr>
          <a:xfrm>
            <a:off x="512700" y="323275"/>
            <a:ext cx="8118600" cy="787500"/>
          </a:xfrm>
          <a:prstGeom prst="rect">
            <a:avLst/>
          </a:prstGeom>
        </p:spPr>
        <p:txBody>
          <a:bodyPr anchorCtr="0" anchor="b" bIns="91425" lIns="91425" rIns="91425" tIns="91425">
            <a:noAutofit/>
          </a:bodyPr>
          <a:lstStyle/>
          <a:p>
            <a:pPr lvl="0" rtl="0">
              <a:spcBef>
                <a:spcPts val="0"/>
              </a:spcBef>
              <a:buNone/>
            </a:pPr>
            <a:r>
              <a:rPr lang="sv" sz="3000">
                <a:solidFill>
                  <a:srgbClr val="E06666"/>
                </a:solidFill>
              </a:rPr>
              <a:t>Fall 1</a:t>
            </a:r>
          </a:p>
        </p:txBody>
      </p:sp>
      <p:sp>
        <p:nvSpPr>
          <p:cNvPr id="96" name="Shape 96"/>
          <p:cNvSpPr txBox="1"/>
          <p:nvPr>
            <p:ph idx="1" type="subTitle"/>
          </p:nvPr>
        </p:nvSpPr>
        <p:spPr>
          <a:xfrm>
            <a:off x="512700" y="1831700"/>
            <a:ext cx="8118600" cy="3125700"/>
          </a:xfrm>
          <a:prstGeom prst="rect">
            <a:avLst/>
          </a:prstGeom>
        </p:spPr>
        <p:txBody>
          <a:bodyPr anchorCtr="0" anchor="t" bIns="91425" lIns="91425" rIns="91425" tIns="91425">
            <a:noAutofit/>
          </a:bodyPr>
          <a:lstStyle/>
          <a:p>
            <a:pPr lvl="0" rtl="0">
              <a:spcBef>
                <a:spcPts val="0"/>
              </a:spcBef>
              <a:buNone/>
            </a:pPr>
            <a:r>
              <a:rPr lang="sv" sz="1800">
                <a:solidFill>
                  <a:srgbClr val="9FC5E8"/>
                </a:solidFill>
              </a:rPr>
              <a:t>En nyfiken journalist har kommit in på avspärrat område och snubblar i det förorenade vattnet. Från knän ner till fötter, samt händer har kommit i kontakt med vattnet. Det har också stänkt i ögonen. Det tar några minuter innan det upptäcks att han blivit utsatt.</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0" name="Shape 100"/>
        <p:cNvGrpSpPr/>
        <p:nvPr/>
      </p:nvGrpSpPr>
      <p:grpSpPr>
        <a:xfrm>
          <a:off x="0" y="0"/>
          <a:ext cx="0" cy="0"/>
          <a:chOff x="0" y="0"/>
          <a:chExt cx="0" cy="0"/>
        </a:xfrm>
      </p:grpSpPr>
      <p:sp>
        <p:nvSpPr>
          <p:cNvPr id="101" name="Shape 101"/>
          <p:cNvSpPr txBox="1"/>
          <p:nvPr>
            <p:ph type="ctrTitle"/>
          </p:nvPr>
        </p:nvSpPr>
        <p:spPr>
          <a:xfrm>
            <a:off x="512700" y="323275"/>
            <a:ext cx="8118600" cy="787500"/>
          </a:xfrm>
          <a:prstGeom prst="rect">
            <a:avLst/>
          </a:prstGeom>
        </p:spPr>
        <p:txBody>
          <a:bodyPr anchorCtr="0" anchor="b" bIns="91425" lIns="91425" rIns="91425" tIns="91425">
            <a:noAutofit/>
          </a:bodyPr>
          <a:lstStyle/>
          <a:p>
            <a:pPr lvl="0" rtl="0">
              <a:spcBef>
                <a:spcPts val="0"/>
              </a:spcBef>
              <a:buNone/>
            </a:pPr>
            <a:r>
              <a:rPr lang="sv" sz="3000">
                <a:solidFill>
                  <a:srgbClr val="E06666"/>
                </a:solidFill>
              </a:rPr>
              <a:t>Resultat</a:t>
            </a:r>
          </a:p>
        </p:txBody>
      </p:sp>
      <p:sp>
        <p:nvSpPr>
          <p:cNvPr id="102" name="Shape 102"/>
          <p:cNvSpPr txBox="1"/>
          <p:nvPr>
            <p:ph idx="1" type="subTitle"/>
          </p:nvPr>
        </p:nvSpPr>
        <p:spPr>
          <a:xfrm>
            <a:off x="512700" y="1831700"/>
            <a:ext cx="8118600" cy="3125700"/>
          </a:xfrm>
          <a:prstGeom prst="rect">
            <a:avLst/>
          </a:prstGeom>
        </p:spPr>
        <p:txBody>
          <a:bodyPr anchorCtr="0" anchor="t" bIns="91425" lIns="91425" rIns="91425" tIns="91425">
            <a:noAutofit/>
          </a:bodyPr>
          <a:lstStyle/>
          <a:p>
            <a:pPr lvl="0">
              <a:spcBef>
                <a:spcPts val="0"/>
              </a:spcBef>
              <a:buNone/>
            </a:pPr>
            <a:r>
              <a:rPr lang="sv" sz="1800">
                <a:solidFill>
                  <a:srgbClr val="9FC5E8"/>
                </a:solidFill>
              </a:rPr>
              <a:t>Ring ambulans</a:t>
            </a:r>
            <a:br>
              <a:rPr lang="sv" sz="1800">
                <a:solidFill>
                  <a:srgbClr val="9FC5E8"/>
                </a:solidFill>
              </a:rPr>
            </a:br>
            <a:r>
              <a:rPr lang="sv" sz="1800">
                <a:solidFill>
                  <a:srgbClr val="9FC5E8"/>
                </a:solidFill>
              </a:rPr>
              <a:t>Våtsanering: Skyddskläder, varmt vatten och tvål, duschas två gånger-noggrant, kläder i vit plastsäck “smittfarligt”</a:t>
            </a:r>
            <a:br>
              <a:rPr lang="sv" sz="1800">
                <a:solidFill>
                  <a:srgbClr val="9FC5E8"/>
                </a:solidFill>
              </a:rPr>
            </a:br>
            <a:r>
              <a:rPr lang="sv" sz="1800">
                <a:solidFill>
                  <a:srgbClr val="9FC5E8"/>
                </a:solidFill>
              </a:rPr>
              <a:t>Ögonskölj: NaCl i 15 min, annars ljummet vatten</a:t>
            </a:r>
          </a:p>
          <a:p>
            <a:pPr lvl="0" rtl="0">
              <a:spcBef>
                <a:spcPts val="0"/>
              </a:spcBef>
              <a:buNone/>
            </a:pPr>
            <a:r>
              <a:rPr lang="sv" sz="1800">
                <a:solidFill>
                  <a:srgbClr val="9FC5E8"/>
                </a:solidFill>
              </a:rPr>
              <a:t>Syrgas</a:t>
            </a:r>
            <a:br>
              <a:rPr lang="sv" sz="1800">
                <a:solidFill>
                  <a:srgbClr val="9FC5E8"/>
                </a:solidFill>
              </a:rPr>
            </a:br>
            <a:r>
              <a:rPr lang="sv" sz="1800">
                <a:solidFill>
                  <a:srgbClr val="9FC5E8"/>
                </a:solidFill>
              </a:rPr>
              <a:t>Registrera personen innan ambulansfärd</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6" name="Shape 106"/>
        <p:cNvGrpSpPr/>
        <p:nvPr/>
      </p:nvGrpSpPr>
      <p:grpSpPr>
        <a:xfrm>
          <a:off x="0" y="0"/>
          <a:ext cx="0" cy="0"/>
          <a:chOff x="0" y="0"/>
          <a:chExt cx="0" cy="0"/>
        </a:xfrm>
      </p:grpSpPr>
      <p:sp>
        <p:nvSpPr>
          <p:cNvPr id="107" name="Shape 107"/>
          <p:cNvSpPr txBox="1"/>
          <p:nvPr>
            <p:ph type="ctrTitle"/>
          </p:nvPr>
        </p:nvSpPr>
        <p:spPr>
          <a:xfrm>
            <a:off x="512700" y="323275"/>
            <a:ext cx="8118600" cy="787500"/>
          </a:xfrm>
          <a:prstGeom prst="rect">
            <a:avLst/>
          </a:prstGeom>
        </p:spPr>
        <p:txBody>
          <a:bodyPr anchorCtr="0" anchor="b" bIns="91425" lIns="91425" rIns="91425" tIns="91425">
            <a:noAutofit/>
          </a:bodyPr>
          <a:lstStyle/>
          <a:p>
            <a:pPr lvl="0" rtl="0">
              <a:spcBef>
                <a:spcPts val="0"/>
              </a:spcBef>
              <a:buNone/>
            </a:pPr>
            <a:r>
              <a:rPr lang="sv" sz="3000">
                <a:solidFill>
                  <a:srgbClr val="E06666"/>
                </a:solidFill>
              </a:rPr>
              <a:t>Sjukvårdarnas ansvar</a:t>
            </a:r>
          </a:p>
        </p:txBody>
      </p:sp>
      <p:sp>
        <p:nvSpPr>
          <p:cNvPr id="108" name="Shape 108"/>
          <p:cNvSpPr txBox="1"/>
          <p:nvPr>
            <p:ph idx="1" type="subTitle"/>
          </p:nvPr>
        </p:nvSpPr>
        <p:spPr>
          <a:xfrm>
            <a:off x="512700" y="1831700"/>
            <a:ext cx="8118600" cy="3125700"/>
          </a:xfrm>
          <a:prstGeom prst="rect">
            <a:avLst/>
          </a:prstGeom>
        </p:spPr>
        <p:txBody>
          <a:bodyPr anchorCtr="0" anchor="t" bIns="91425" lIns="91425" rIns="91425" tIns="91425">
            <a:noAutofit/>
          </a:bodyPr>
          <a:lstStyle/>
          <a:p>
            <a:pPr lvl="0">
              <a:spcBef>
                <a:spcPts val="0"/>
              </a:spcBef>
              <a:buNone/>
            </a:pPr>
            <a:r>
              <a:rPr lang="sv" sz="1800">
                <a:solidFill>
                  <a:srgbClr val="9FC5E8"/>
                </a:solidFill>
              </a:rPr>
              <a:t>Medicinsk behandling av sanerade personer</a:t>
            </a:r>
            <a:br>
              <a:rPr lang="sv" sz="1800">
                <a:solidFill>
                  <a:srgbClr val="9FC5E8"/>
                </a:solidFill>
              </a:rPr>
            </a:br>
            <a:r>
              <a:rPr lang="sv" sz="1800">
                <a:solidFill>
                  <a:srgbClr val="9FC5E8"/>
                </a:solidFill>
              </a:rPr>
              <a:t>Övervakningsplatser</a:t>
            </a:r>
          </a:p>
          <a:p>
            <a:pPr lvl="0" rtl="0">
              <a:spcBef>
                <a:spcPts val="0"/>
              </a:spcBef>
              <a:buNone/>
            </a:pPr>
            <a:r>
              <a:rPr lang="sv" sz="1800">
                <a:solidFill>
                  <a:srgbClr val="9FC5E8"/>
                </a:solidFill>
              </a:rPr>
              <a:t>Får ej beträda riskområdet</a:t>
            </a:r>
            <a:br>
              <a:rPr lang="sv" sz="1800">
                <a:solidFill>
                  <a:srgbClr val="9FC5E8"/>
                </a:solidFill>
              </a:rPr>
            </a:br>
            <a:r>
              <a:rPr lang="sv" sz="1800">
                <a:solidFill>
                  <a:srgbClr val="9FC5E8"/>
                </a:solidFill>
              </a:rPr>
              <a:t>Ska känna till vilka farliga ämnen som finns i området</a:t>
            </a:r>
          </a:p>
        </p:txBody>
      </p:sp>
    </p:spTree>
  </p:cSld>
  <p:clrMapOvr>
    <a:masterClrMapping/>
  </p:clrMapOvr>
</p:sld>
</file>

<file path=ppt/theme/theme1.xml><?xml version="1.0" encoding="utf-8"?>
<a:theme xmlns:a="http://schemas.openxmlformats.org/drawingml/2006/main" xmlns:r="http://schemas.openxmlformats.org/officeDocument/2006/relationships" name="paperback">
  <a:themeElements>
    <a:clrScheme name="Paperback">
      <a:dk1>
        <a:srgbClr val="000000"/>
      </a:dk1>
      <a:lt1>
        <a:srgbClr val="FFFFFF"/>
      </a:lt1>
      <a:dk2>
        <a:srgbClr val="00695C"/>
      </a:dk2>
      <a:lt2>
        <a:srgbClr val="26A69A"/>
      </a:lt2>
      <a:accent1>
        <a:srgbClr val="FFFBF0"/>
      </a:accent1>
      <a:accent2>
        <a:srgbClr val="B7B7B7"/>
      </a:accent2>
      <a:accent3>
        <a:srgbClr val="FB8C00"/>
      </a:accent3>
      <a:accent4>
        <a:srgbClr val="80CBC4"/>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