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Lst>
  <p:sldSz cy="5143500" cx="9144000"/>
  <p:notesSz cx="6858000" cy="9144000"/>
  <p:embeddedFontLst>
    <p:embeddedFont>
      <p:font typeface="Old Standard TT"/>
      <p:regular r:id="rId26"/>
      <p:bold r:id="rId27"/>
      <p: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OldStandardTT-regular.fntdata"/><Relationship Id="rId25" Type="http://schemas.openxmlformats.org/officeDocument/2006/relationships/slide" Target="slides/slide21.xml"/><Relationship Id="rId28" Type="http://schemas.openxmlformats.org/officeDocument/2006/relationships/font" Target="fonts/OldStandardTT-italic.fntdata"/><Relationship Id="rId27" Type="http://schemas.openxmlformats.org/officeDocument/2006/relationships/font" Target="fonts/OldStandardTT-bold.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buChar char="●"/>
              <a:defRPr sz="1100"/>
            </a:lvl1pPr>
            <a:lvl2pPr lvl="1">
              <a:spcBef>
                <a:spcPts val="0"/>
              </a:spcBef>
              <a:buChar char="○"/>
              <a:defRPr sz="1100"/>
            </a:lvl2pPr>
            <a:lvl3pPr lvl="2">
              <a:spcBef>
                <a:spcPts val="0"/>
              </a:spcBef>
              <a:buChar char="■"/>
              <a:defRPr sz="1100"/>
            </a:lvl3pPr>
            <a:lvl4pPr lvl="3">
              <a:spcBef>
                <a:spcPts val="0"/>
              </a:spcBef>
              <a:buChar char="●"/>
              <a:defRPr sz="1100"/>
            </a:lvl4pPr>
            <a:lvl5pPr lvl="4">
              <a:spcBef>
                <a:spcPts val="0"/>
              </a:spcBef>
              <a:buChar char="○"/>
              <a:defRPr sz="1100"/>
            </a:lvl5pPr>
            <a:lvl6pPr lvl="5">
              <a:spcBef>
                <a:spcPts val="0"/>
              </a:spcBef>
              <a:buChar char="■"/>
              <a:defRPr sz="1100"/>
            </a:lvl6pPr>
            <a:lvl7pPr lvl="6">
              <a:spcBef>
                <a:spcPts val="0"/>
              </a:spcBef>
              <a:buChar char="●"/>
              <a:defRPr sz="1100"/>
            </a:lvl7pPr>
            <a:lvl8pPr lvl="7">
              <a:spcBef>
                <a:spcPts val="0"/>
              </a:spcBef>
              <a:buChar char="○"/>
              <a:defRPr sz="1100"/>
            </a:lvl8pPr>
            <a:lvl9pPr lvl="8">
              <a:spcBef>
                <a:spcPts val="0"/>
              </a:spcBef>
              <a:buChar char="■"/>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5" name="Shape 55"/>
        <p:cNvGrpSpPr/>
        <p:nvPr/>
      </p:nvGrpSpPr>
      <p:grpSpPr>
        <a:xfrm>
          <a:off x="0" y="0"/>
          <a:ext cx="0" cy="0"/>
          <a:chOff x="0" y="0"/>
          <a:chExt cx="0" cy="0"/>
        </a:xfrm>
      </p:grpSpPr>
      <p:sp>
        <p:nvSpPr>
          <p:cNvPr id="56" name="Shape 56"/>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7" name="Shape 5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1" name="Shape 111"/>
        <p:cNvGrpSpPr/>
        <p:nvPr/>
      </p:nvGrpSpPr>
      <p:grpSpPr>
        <a:xfrm>
          <a:off x="0" y="0"/>
          <a:ext cx="0" cy="0"/>
          <a:chOff x="0" y="0"/>
          <a:chExt cx="0" cy="0"/>
        </a:xfrm>
      </p:grpSpPr>
      <p:sp>
        <p:nvSpPr>
          <p:cNvPr id="112" name="Shape 11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3" name="Shape 11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7" name="Shape 117"/>
        <p:cNvGrpSpPr/>
        <p:nvPr/>
      </p:nvGrpSpPr>
      <p:grpSpPr>
        <a:xfrm>
          <a:off x="0" y="0"/>
          <a:ext cx="0" cy="0"/>
          <a:chOff x="0" y="0"/>
          <a:chExt cx="0" cy="0"/>
        </a:xfrm>
      </p:grpSpPr>
      <p:sp>
        <p:nvSpPr>
          <p:cNvPr id="118" name="Shape 11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9" name="Shape 11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Shape 12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5" name="Shape 12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Shape 13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1" name="Shape 13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Shape 13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7" name="Shape 13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1" name="Shape 141"/>
        <p:cNvGrpSpPr/>
        <p:nvPr/>
      </p:nvGrpSpPr>
      <p:grpSpPr>
        <a:xfrm>
          <a:off x="0" y="0"/>
          <a:ext cx="0" cy="0"/>
          <a:chOff x="0" y="0"/>
          <a:chExt cx="0" cy="0"/>
        </a:xfrm>
      </p:grpSpPr>
      <p:sp>
        <p:nvSpPr>
          <p:cNvPr id="142" name="Shape 14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3" name="Shape 14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Shape 14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9" name="Shape 14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3" name="Shape 153"/>
        <p:cNvGrpSpPr/>
        <p:nvPr/>
      </p:nvGrpSpPr>
      <p:grpSpPr>
        <a:xfrm>
          <a:off x="0" y="0"/>
          <a:ext cx="0" cy="0"/>
          <a:chOff x="0" y="0"/>
          <a:chExt cx="0" cy="0"/>
        </a:xfrm>
      </p:grpSpPr>
      <p:sp>
        <p:nvSpPr>
          <p:cNvPr id="154" name="Shape 15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5" name="Shape 15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9" name="Shape 159"/>
        <p:cNvGrpSpPr/>
        <p:nvPr/>
      </p:nvGrpSpPr>
      <p:grpSpPr>
        <a:xfrm>
          <a:off x="0" y="0"/>
          <a:ext cx="0" cy="0"/>
          <a:chOff x="0" y="0"/>
          <a:chExt cx="0" cy="0"/>
        </a:xfrm>
      </p:grpSpPr>
      <p:sp>
        <p:nvSpPr>
          <p:cNvPr id="160" name="Shape 16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1" name="Shape 16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5" name="Shape 165"/>
        <p:cNvGrpSpPr/>
        <p:nvPr/>
      </p:nvGrpSpPr>
      <p:grpSpPr>
        <a:xfrm>
          <a:off x="0" y="0"/>
          <a:ext cx="0" cy="0"/>
          <a:chOff x="0" y="0"/>
          <a:chExt cx="0" cy="0"/>
        </a:xfrm>
      </p:grpSpPr>
      <p:sp>
        <p:nvSpPr>
          <p:cNvPr id="166" name="Shape 1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7" name="Shape 16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Shape 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4" name="Shape 6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Shape 1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3" name="Shape 17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7" name="Shape 177"/>
        <p:cNvGrpSpPr/>
        <p:nvPr/>
      </p:nvGrpSpPr>
      <p:grpSpPr>
        <a:xfrm>
          <a:off x="0" y="0"/>
          <a:ext cx="0" cy="0"/>
          <a:chOff x="0" y="0"/>
          <a:chExt cx="0" cy="0"/>
        </a:xfrm>
      </p:grpSpPr>
      <p:sp>
        <p:nvSpPr>
          <p:cNvPr id="178" name="Shape 17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9" name="Shape 17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Shape 6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0" name="Shape 7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5" name="Shape 75"/>
        <p:cNvGrpSpPr/>
        <p:nvPr/>
      </p:nvGrpSpPr>
      <p:grpSpPr>
        <a:xfrm>
          <a:off x="0" y="0"/>
          <a:ext cx="0" cy="0"/>
          <a:chOff x="0" y="0"/>
          <a:chExt cx="0" cy="0"/>
        </a:xfrm>
      </p:grpSpPr>
      <p:sp>
        <p:nvSpPr>
          <p:cNvPr id="76" name="Shape 7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7" name="Shape 7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Shape 8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3" name="Shape 8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9" name="Shape 8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Shape 9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5" name="Shape 9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9" name="Shape 99"/>
        <p:cNvGrpSpPr/>
        <p:nvPr/>
      </p:nvGrpSpPr>
      <p:grpSpPr>
        <a:xfrm>
          <a:off x="0" y="0"/>
          <a:ext cx="0" cy="0"/>
          <a:chOff x="0" y="0"/>
          <a:chExt cx="0" cy="0"/>
        </a:xfrm>
      </p:grpSpPr>
      <p:sp>
        <p:nvSpPr>
          <p:cNvPr id="100" name="Shape 10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1" name="Shape 10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Shape 10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7" name="Shape 10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bg>
      <p:bgPr>
        <a:solidFill>
          <a:schemeClr val="dk1"/>
        </a:solidFill>
      </p:bgPr>
    </p:bg>
    <p:spTree>
      <p:nvGrpSpPr>
        <p:cNvPr id="9" name="Shape 9"/>
        <p:cNvGrpSpPr/>
        <p:nvPr/>
      </p:nvGrpSpPr>
      <p:grpSpPr>
        <a:xfrm>
          <a:off x="0" y="0"/>
          <a:ext cx="0" cy="0"/>
          <a:chOff x="0" y="0"/>
          <a:chExt cx="0" cy="0"/>
        </a:xfrm>
      </p:grpSpPr>
      <p:sp>
        <p:nvSpPr>
          <p:cNvPr id="10" name="Shape 10"/>
          <p:cNvSpPr/>
          <p:nvPr/>
        </p:nvSpPr>
        <p:spPr>
          <a:xfrm>
            <a:off x="0" y="100"/>
            <a:ext cx="9144000" cy="17118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cxnSp>
        <p:nvCxnSpPr>
          <p:cNvPr id="11" name="Shape 11"/>
          <p:cNvCxnSpPr/>
          <p:nvPr/>
        </p:nvCxnSpPr>
        <p:spPr>
          <a:xfrm>
            <a:off x="641934" y="3597500"/>
            <a:ext cx="390299" cy="0"/>
          </a:xfrm>
          <a:prstGeom prst="straightConnector1">
            <a:avLst/>
          </a:prstGeom>
          <a:noFill/>
          <a:ln cap="flat" cmpd="sng" w="28575">
            <a:solidFill>
              <a:schemeClr val="accent1"/>
            </a:solidFill>
            <a:prstDash val="solid"/>
            <a:round/>
            <a:headEnd len="med" w="med" type="none"/>
            <a:tailEnd len="med" w="med" type="none"/>
          </a:ln>
        </p:spPr>
      </p:cxnSp>
      <p:sp>
        <p:nvSpPr>
          <p:cNvPr id="12" name="Shape 12"/>
          <p:cNvSpPr txBox="1"/>
          <p:nvPr>
            <p:ph type="ctrTitle"/>
          </p:nvPr>
        </p:nvSpPr>
        <p:spPr>
          <a:xfrm>
            <a:off x="512700" y="1893300"/>
            <a:ext cx="8118600" cy="1522800"/>
          </a:xfrm>
          <a:prstGeom prst="rect">
            <a:avLst/>
          </a:prstGeom>
        </p:spPr>
        <p:txBody>
          <a:bodyPr anchorCtr="0" anchor="b" bIns="91425" lIns="91425" rIns="91425" tIns="91425"/>
          <a:lstStyle>
            <a:lvl1pPr lvl="0">
              <a:spcBef>
                <a:spcPts val="0"/>
              </a:spcBef>
              <a:buClr>
                <a:schemeClr val="accent1"/>
              </a:buClr>
              <a:buSzPct val="100000"/>
              <a:defRPr sz="4200">
                <a:solidFill>
                  <a:schemeClr val="accent1"/>
                </a:solidFill>
              </a:defRPr>
            </a:lvl1pPr>
            <a:lvl2pPr lvl="1">
              <a:spcBef>
                <a:spcPts val="0"/>
              </a:spcBef>
              <a:buClr>
                <a:schemeClr val="accent1"/>
              </a:buClr>
              <a:buSzPct val="100000"/>
              <a:defRPr sz="4200">
                <a:solidFill>
                  <a:schemeClr val="accent1"/>
                </a:solidFill>
              </a:defRPr>
            </a:lvl2pPr>
            <a:lvl3pPr lvl="2">
              <a:spcBef>
                <a:spcPts val="0"/>
              </a:spcBef>
              <a:buClr>
                <a:schemeClr val="accent1"/>
              </a:buClr>
              <a:buSzPct val="100000"/>
              <a:defRPr sz="4200">
                <a:solidFill>
                  <a:schemeClr val="accent1"/>
                </a:solidFill>
              </a:defRPr>
            </a:lvl3pPr>
            <a:lvl4pPr lvl="3">
              <a:spcBef>
                <a:spcPts val="0"/>
              </a:spcBef>
              <a:buClr>
                <a:schemeClr val="accent1"/>
              </a:buClr>
              <a:buSzPct val="100000"/>
              <a:defRPr sz="4200">
                <a:solidFill>
                  <a:schemeClr val="accent1"/>
                </a:solidFill>
              </a:defRPr>
            </a:lvl4pPr>
            <a:lvl5pPr lvl="4">
              <a:spcBef>
                <a:spcPts val="0"/>
              </a:spcBef>
              <a:buClr>
                <a:schemeClr val="accent1"/>
              </a:buClr>
              <a:buSzPct val="100000"/>
              <a:defRPr sz="4200">
                <a:solidFill>
                  <a:schemeClr val="accent1"/>
                </a:solidFill>
              </a:defRPr>
            </a:lvl5pPr>
            <a:lvl6pPr lvl="5">
              <a:spcBef>
                <a:spcPts val="0"/>
              </a:spcBef>
              <a:buClr>
                <a:schemeClr val="accent1"/>
              </a:buClr>
              <a:buSzPct val="100000"/>
              <a:defRPr sz="4200">
                <a:solidFill>
                  <a:schemeClr val="accent1"/>
                </a:solidFill>
              </a:defRPr>
            </a:lvl6pPr>
            <a:lvl7pPr lvl="6">
              <a:spcBef>
                <a:spcPts val="0"/>
              </a:spcBef>
              <a:buClr>
                <a:schemeClr val="accent1"/>
              </a:buClr>
              <a:buSzPct val="100000"/>
              <a:defRPr sz="4200">
                <a:solidFill>
                  <a:schemeClr val="accent1"/>
                </a:solidFill>
              </a:defRPr>
            </a:lvl7pPr>
            <a:lvl8pPr lvl="7">
              <a:spcBef>
                <a:spcPts val="0"/>
              </a:spcBef>
              <a:buClr>
                <a:schemeClr val="accent1"/>
              </a:buClr>
              <a:buSzPct val="100000"/>
              <a:defRPr sz="4200">
                <a:solidFill>
                  <a:schemeClr val="accent1"/>
                </a:solidFill>
              </a:defRPr>
            </a:lvl8pPr>
            <a:lvl9pPr lvl="8">
              <a:spcBef>
                <a:spcPts val="0"/>
              </a:spcBef>
              <a:buClr>
                <a:schemeClr val="accent1"/>
              </a:buClr>
              <a:buSzPct val="100000"/>
              <a:defRPr sz="4200">
                <a:solidFill>
                  <a:schemeClr val="accent1"/>
                </a:solidFill>
              </a:defRPr>
            </a:lvl9pPr>
          </a:lstStyle>
          <a:p/>
        </p:txBody>
      </p:sp>
      <p:sp>
        <p:nvSpPr>
          <p:cNvPr id="13" name="Shape 13"/>
          <p:cNvSpPr txBox="1"/>
          <p:nvPr>
            <p:ph idx="1" type="subTitle"/>
          </p:nvPr>
        </p:nvSpPr>
        <p:spPr>
          <a:xfrm>
            <a:off x="512700" y="3840639"/>
            <a:ext cx="8118600" cy="787500"/>
          </a:xfrm>
          <a:prstGeom prst="rect">
            <a:avLst/>
          </a:prstGeom>
        </p:spPr>
        <p:txBody>
          <a:bodyPr anchorCtr="0" anchor="t" bIns="91425" lIns="91425" rIns="91425" tIns="91425"/>
          <a:lstStyle>
            <a:lvl1pPr lvl="0">
              <a:lnSpc>
                <a:spcPct val="100000"/>
              </a:lnSpc>
              <a:spcBef>
                <a:spcPts val="0"/>
              </a:spcBef>
              <a:spcAft>
                <a:spcPts val="0"/>
              </a:spcAft>
              <a:buClr>
                <a:schemeClr val="accent2"/>
              </a:buClr>
              <a:buSzPct val="100000"/>
              <a:buNone/>
              <a:defRPr sz="2400">
                <a:solidFill>
                  <a:schemeClr val="accent2"/>
                </a:solidFill>
              </a:defRPr>
            </a:lvl1pPr>
            <a:lvl2pPr lvl="1">
              <a:lnSpc>
                <a:spcPct val="100000"/>
              </a:lnSpc>
              <a:spcBef>
                <a:spcPts val="0"/>
              </a:spcBef>
              <a:spcAft>
                <a:spcPts val="0"/>
              </a:spcAft>
              <a:buClr>
                <a:schemeClr val="accent2"/>
              </a:buClr>
              <a:buSzPct val="100000"/>
              <a:buNone/>
              <a:defRPr sz="2400">
                <a:solidFill>
                  <a:schemeClr val="accent2"/>
                </a:solidFill>
              </a:defRPr>
            </a:lvl2pPr>
            <a:lvl3pPr lvl="2">
              <a:lnSpc>
                <a:spcPct val="100000"/>
              </a:lnSpc>
              <a:spcBef>
                <a:spcPts val="0"/>
              </a:spcBef>
              <a:spcAft>
                <a:spcPts val="0"/>
              </a:spcAft>
              <a:buClr>
                <a:schemeClr val="accent2"/>
              </a:buClr>
              <a:buSzPct val="100000"/>
              <a:buNone/>
              <a:defRPr sz="2400">
                <a:solidFill>
                  <a:schemeClr val="accent2"/>
                </a:solidFill>
              </a:defRPr>
            </a:lvl3pPr>
            <a:lvl4pPr lvl="3">
              <a:lnSpc>
                <a:spcPct val="100000"/>
              </a:lnSpc>
              <a:spcBef>
                <a:spcPts val="0"/>
              </a:spcBef>
              <a:spcAft>
                <a:spcPts val="0"/>
              </a:spcAft>
              <a:buClr>
                <a:schemeClr val="accent2"/>
              </a:buClr>
              <a:buSzPct val="100000"/>
              <a:buNone/>
              <a:defRPr sz="2400">
                <a:solidFill>
                  <a:schemeClr val="accent2"/>
                </a:solidFill>
              </a:defRPr>
            </a:lvl4pPr>
            <a:lvl5pPr lvl="4">
              <a:lnSpc>
                <a:spcPct val="100000"/>
              </a:lnSpc>
              <a:spcBef>
                <a:spcPts val="0"/>
              </a:spcBef>
              <a:spcAft>
                <a:spcPts val="0"/>
              </a:spcAft>
              <a:buClr>
                <a:schemeClr val="accent2"/>
              </a:buClr>
              <a:buSzPct val="100000"/>
              <a:buNone/>
              <a:defRPr sz="2400">
                <a:solidFill>
                  <a:schemeClr val="accent2"/>
                </a:solidFill>
              </a:defRPr>
            </a:lvl5pPr>
            <a:lvl6pPr lvl="5">
              <a:lnSpc>
                <a:spcPct val="100000"/>
              </a:lnSpc>
              <a:spcBef>
                <a:spcPts val="0"/>
              </a:spcBef>
              <a:spcAft>
                <a:spcPts val="0"/>
              </a:spcAft>
              <a:buClr>
                <a:schemeClr val="accent2"/>
              </a:buClr>
              <a:buSzPct val="100000"/>
              <a:buNone/>
              <a:defRPr sz="2400">
                <a:solidFill>
                  <a:schemeClr val="accent2"/>
                </a:solidFill>
              </a:defRPr>
            </a:lvl6pPr>
            <a:lvl7pPr lvl="6">
              <a:lnSpc>
                <a:spcPct val="100000"/>
              </a:lnSpc>
              <a:spcBef>
                <a:spcPts val="0"/>
              </a:spcBef>
              <a:spcAft>
                <a:spcPts val="0"/>
              </a:spcAft>
              <a:buClr>
                <a:schemeClr val="accent2"/>
              </a:buClr>
              <a:buSzPct val="100000"/>
              <a:buNone/>
              <a:defRPr sz="2400">
                <a:solidFill>
                  <a:schemeClr val="accent2"/>
                </a:solidFill>
              </a:defRPr>
            </a:lvl7pPr>
            <a:lvl8pPr lvl="7">
              <a:lnSpc>
                <a:spcPct val="100000"/>
              </a:lnSpc>
              <a:spcBef>
                <a:spcPts val="0"/>
              </a:spcBef>
              <a:spcAft>
                <a:spcPts val="0"/>
              </a:spcAft>
              <a:buClr>
                <a:schemeClr val="accent2"/>
              </a:buClr>
              <a:buSzPct val="100000"/>
              <a:buNone/>
              <a:defRPr sz="2400">
                <a:solidFill>
                  <a:schemeClr val="accent2"/>
                </a:solidFill>
              </a:defRPr>
            </a:lvl8pPr>
            <a:lvl9pPr lvl="8">
              <a:lnSpc>
                <a:spcPct val="100000"/>
              </a:lnSpc>
              <a:spcBef>
                <a:spcPts val="0"/>
              </a:spcBef>
              <a:spcAft>
                <a:spcPts val="0"/>
              </a:spcAft>
              <a:buClr>
                <a:schemeClr val="accent2"/>
              </a:buClr>
              <a:buSzPct val="100000"/>
              <a:buNone/>
              <a:defRPr sz="2400">
                <a:solidFill>
                  <a:schemeClr val="accent2"/>
                </a:solidFill>
              </a:defRPr>
            </a:lvl9pPr>
          </a:lstStyle>
          <a:p/>
        </p:txBody>
      </p:sp>
      <p:sp>
        <p:nvSpPr>
          <p:cNvPr id="14" name="Shape 1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sv">
                <a:solidFill>
                  <a:schemeClr val="accent1"/>
                </a:solidFill>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ig number">
    <p:spTree>
      <p:nvGrpSpPr>
        <p:cNvPr id="49" name="Shape 49"/>
        <p:cNvGrpSpPr/>
        <p:nvPr/>
      </p:nvGrpSpPr>
      <p:grpSpPr>
        <a:xfrm>
          <a:off x="0" y="0"/>
          <a:ext cx="0" cy="0"/>
          <a:chOff x="0" y="0"/>
          <a:chExt cx="0" cy="0"/>
        </a:xfrm>
      </p:grpSpPr>
      <p:sp>
        <p:nvSpPr>
          <p:cNvPr id="50" name="Shape 50"/>
          <p:cNvSpPr txBox="1"/>
          <p:nvPr>
            <p:ph type="title"/>
          </p:nvPr>
        </p:nvSpPr>
        <p:spPr>
          <a:xfrm>
            <a:off x="311700" y="1039650"/>
            <a:ext cx="8520600" cy="2106300"/>
          </a:xfrm>
          <a:prstGeom prst="rect">
            <a:avLst/>
          </a:prstGeom>
        </p:spPr>
        <p:txBody>
          <a:bodyPr anchorCtr="0" anchor="b" bIns="91425" lIns="91425" rIns="91425" tIns="91425"/>
          <a:lstStyle>
            <a:lvl1pPr lvl="0" algn="ctr">
              <a:spcBef>
                <a:spcPts val="0"/>
              </a:spcBef>
              <a:buSzPct val="100000"/>
              <a:defRPr b="1" sz="14000"/>
            </a:lvl1pPr>
            <a:lvl2pPr lvl="1" algn="ctr">
              <a:spcBef>
                <a:spcPts val="0"/>
              </a:spcBef>
              <a:buSzPct val="100000"/>
              <a:defRPr b="1" sz="14000"/>
            </a:lvl2pPr>
            <a:lvl3pPr lvl="2" algn="ctr">
              <a:spcBef>
                <a:spcPts val="0"/>
              </a:spcBef>
              <a:buSzPct val="100000"/>
              <a:defRPr b="1" sz="14000"/>
            </a:lvl3pPr>
            <a:lvl4pPr lvl="3" algn="ctr">
              <a:spcBef>
                <a:spcPts val="0"/>
              </a:spcBef>
              <a:buSzPct val="100000"/>
              <a:defRPr b="1" sz="14000"/>
            </a:lvl4pPr>
            <a:lvl5pPr lvl="4" algn="ctr">
              <a:spcBef>
                <a:spcPts val="0"/>
              </a:spcBef>
              <a:buSzPct val="100000"/>
              <a:defRPr b="1" sz="14000"/>
            </a:lvl5pPr>
            <a:lvl6pPr lvl="5" algn="ctr">
              <a:spcBef>
                <a:spcPts val="0"/>
              </a:spcBef>
              <a:buSzPct val="100000"/>
              <a:defRPr b="1" sz="14000"/>
            </a:lvl6pPr>
            <a:lvl7pPr lvl="6" algn="ctr">
              <a:spcBef>
                <a:spcPts val="0"/>
              </a:spcBef>
              <a:buSzPct val="100000"/>
              <a:defRPr b="1" sz="14000"/>
            </a:lvl7pPr>
            <a:lvl8pPr lvl="7" algn="ctr">
              <a:spcBef>
                <a:spcPts val="0"/>
              </a:spcBef>
              <a:buSzPct val="100000"/>
              <a:defRPr b="1" sz="14000"/>
            </a:lvl8pPr>
            <a:lvl9pPr lvl="8" algn="ctr">
              <a:spcBef>
                <a:spcPts val="0"/>
              </a:spcBef>
              <a:buSzPct val="100000"/>
              <a:defRPr b="1" sz="14000"/>
            </a:lvl9pPr>
          </a:lstStyle>
          <a:p/>
        </p:txBody>
      </p:sp>
      <p:sp>
        <p:nvSpPr>
          <p:cNvPr id="51" name="Shape 51"/>
          <p:cNvSpPr txBox="1"/>
          <p:nvPr>
            <p:ph idx="1" type="body"/>
          </p:nvPr>
        </p:nvSpPr>
        <p:spPr>
          <a:xfrm>
            <a:off x="311700" y="3228425"/>
            <a:ext cx="8520600" cy="1300800"/>
          </a:xfrm>
          <a:prstGeom prst="rect">
            <a:avLst/>
          </a:prstGeom>
        </p:spPr>
        <p:txBody>
          <a:bodyPr anchorCtr="0" anchor="t" bIns="91425" lIns="91425" rIns="91425" tIns="91425"/>
          <a:lstStyle>
            <a:lvl1pPr lvl="0" algn="ctr">
              <a:spcBef>
                <a:spcPts val="0"/>
              </a:spcBef>
              <a:buChar char="●"/>
              <a:defRPr/>
            </a:lvl1pPr>
            <a:lvl2pPr lvl="1" algn="ctr">
              <a:spcBef>
                <a:spcPts val="0"/>
              </a:spcBef>
              <a:buChar char="○"/>
              <a:defRPr/>
            </a:lvl2pPr>
            <a:lvl3pPr lvl="2" algn="ctr">
              <a:spcBef>
                <a:spcPts val="0"/>
              </a:spcBef>
              <a:buChar char="■"/>
              <a:defRPr/>
            </a:lvl3pPr>
            <a:lvl4pPr lvl="3" algn="ctr">
              <a:spcBef>
                <a:spcPts val="0"/>
              </a:spcBef>
              <a:buChar char="●"/>
              <a:defRPr/>
            </a:lvl4pPr>
            <a:lvl5pPr lvl="4" algn="ctr">
              <a:spcBef>
                <a:spcPts val="0"/>
              </a:spcBef>
              <a:buChar char="○"/>
              <a:defRPr/>
            </a:lvl5pPr>
            <a:lvl6pPr lvl="5" algn="ctr">
              <a:spcBef>
                <a:spcPts val="0"/>
              </a:spcBef>
              <a:buChar char="■"/>
              <a:defRPr/>
            </a:lvl6pPr>
            <a:lvl7pPr lvl="6" algn="ctr">
              <a:spcBef>
                <a:spcPts val="0"/>
              </a:spcBef>
              <a:buChar char="●"/>
              <a:defRPr/>
            </a:lvl7pPr>
            <a:lvl8pPr lvl="7" algn="ctr">
              <a:spcBef>
                <a:spcPts val="0"/>
              </a:spcBef>
              <a:buChar char="○"/>
              <a:defRPr/>
            </a:lvl8pPr>
            <a:lvl9pPr lvl="8" algn="ctr">
              <a:spcBef>
                <a:spcPts val="0"/>
              </a:spcBef>
              <a:buChar char="■"/>
              <a:defRPr/>
            </a:lvl9pPr>
          </a:lstStyle>
          <a:p/>
        </p:txBody>
      </p:sp>
      <p:sp>
        <p:nvSpPr>
          <p:cNvPr id="52" name="Shape 52"/>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sv"/>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53" name="Shape 53"/>
        <p:cNvGrpSpPr/>
        <p:nvPr/>
      </p:nvGrpSpPr>
      <p:grpSpPr>
        <a:xfrm>
          <a:off x="0" y="0"/>
          <a:ext cx="0" cy="0"/>
          <a:chOff x="0" y="0"/>
          <a:chExt cx="0" cy="0"/>
        </a:xfrm>
      </p:grpSpPr>
      <p:sp>
        <p:nvSpPr>
          <p:cNvPr id="54" name="Shape 5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sv"/>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bg>
      <p:bgPr>
        <a:solidFill>
          <a:schemeClr val="dk1"/>
        </a:solidFill>
      </p:bgPr>
    </p:bg>
    <p:spTree>
      <p:nvGrpSpPr>
        <p:cNvPr id="15" name="Shape 15"/>
        <p:cNvGrpSpPr/>
        <p:nvPr/>
      </p:nvGrpSpPr>
      <p:grpSpPr>
        <a:xfrm>
          <a:off x="0" y="0"/>
          <a:ext cx="0" cy="0"/>
          <a:chOff x="0" y="0"/>
          <a:chExt cx="0" cy="0"/>
        </a:xfrm>
      </p:grpSpPr>
      <p:cxnSp>
        <p:nvCxnSpPr>
          <p:cNvPr id="16" name="Shape 16"/>
          <p:cNvCxnSpPr/>
          <p:nvPr/>
        </p:nvCxnSpPr>
        <p:spPr>
          <a:xfrm>
            <a:off x="641934" y="3597500"/>
            <a:ext cx="390299" cy="0"/>
          </a:xfrm>
          <a:prstGeom prst="straightConnector1">
            <a:avLst/>
          </a:prstGeom>
          <a:noFill/>
          <a:ln cap="flat" cmpd="sng" w="28575">
            <a:solidFill>
              <a:schemeClr val="lt2"/>
            </a:solidFill>
            <a:prstDash val="solid"/>
            <a:round/>
            <a:headEnd len="med" w="med" type="none"/>
            <a:tailEnd len="med" w="med" type="none"/>
          </a:ln>
        </p:spPr>
      </p:cxnSp>
      <p:sp>
        <p:nvSpPr>
          <p:cNvPr id="17" name="Shape 17"/>
          <p:cNvSpPr txBox="1"/>
          <p:nvPr>
            <p:ph type="title"/>
          </p:nvPr>
        </p:nvSpPr>
        <p:spPr>
          <a:xfrm>
            <a:off x="512700" y="1893300"/>
            <a:ext cx="8118600" cy="1522800"/>
          </a:xfrm>
          <a:prstGeom prst="rect">
            <a:avLst/>
          </a:prstGeom>
        </p:spPr>
        <p:txBody>
          <a:bodyPr anchorCtr="0" anchor="b" bIns="91425" lIns="91425" rIns="91425" tIns="91425"/>
          <a:lstStyle>
            <a:lvl1pPr lvl="0">
              <a:spcBef>
                <a:spcPts val="0"/>
              </a:spcBef>
              <a:buClr>
                <a:schemeClr val="accent1"/>
              </a:buClr>
              <a:buSzPct val="100000"/>
              <a:defRPr sz="6000">
                <a:solidFill>
                  <a:schemeClr val="accent1"/>
                </a:solidFill>
              </a:defRPr>
            </a:lvl1pPr>
            <a:lvl2pPr lvl="1">
              <a:spcBef>
                <a:spcPts val="0"/>
              </a:spcBef>
              <a:buClr>
                <a:schemeClr val="accent1"/>
              </a:buClr>
              <a:buSzPct val="100000"/>
              <a:defRPr sz="6000">
                <a:solidFill>
                  <a:schemeClr val="accent1"/>
                </a:solidFill>
              </a:defRPr>
            </a:lvl2pPr>
            <a:lvl3pPr lvl="2">
              <a:spcBef>
                <a:spcPts val="0"/>
              </a:spcBef>
              <a:buClr>
                <a:schemeClr val="accent1"/>
              </a:buClr>
              <a:buSzPct val="100000"/>
              <a:defRPr sz="6000">
                <a:solidFill>
                  <a:schemeClr val="accent1"/>
                </a:solidFill>
              </a:defRPr>
            </a:lvl3pPr>
            <a:lvl4pPr lvl="3">
              <a:spcBef>
                <a:spcPts val="0"/>
              </a:spcBef>
              <a:buClr>
                <a:schemeClr val="accent1"/>
              </a:buClr>
              <a:buSzPct val="100000"/>
              <a:defRPr sz="6000">
                <a:solidFill>
                  <a:schemeClr val="accent1"/>
                </a:solidFill>
              </a:defRPr>
            </a:lvl4pPr>
            <a:lvl5pPr lvl="4">
              <a:spcBef>
                <a:spcPts val="0"/>
              </a:spcBef>
              <a:buClr>
                <a:schemeClr val="accent1"/>
              </a:buClr>
              <a:buSzPct val="100000"/>
              <a:defRPr sz="6000">
                <a:solidFill>
                  <a:schemeClr val="accent1"/>
                </a:solidFill>
              </a:defRPr>
            </a:lvl5pPr>
            <a:lvl6pPr lvl="5">
              <a:spcBef>
                <a:spcPts val="0"/>
              </a:spcBef>
              <a:buClr>
                <a:schemeClr val="accent1"/>
              </a:buClr>
              <a:buSzPct val="100000"/>
              <a:defRPr sz="6000">
                <a:solidFill>
                  <a:schemeClr val="accent1"/>
                </a:solidFill>
              </a:defRPr>
            </a:lvl6pPr>
            <a:lvl7pPr lvl="6">
              <a:spcBef>
                <a:spcPts val="0"/>
              </a:spcBef>
              <a:buClr>
                <a:schemeClr val="accent1"/>
              </a:buClr>
              <a:buSzPct val="100000"/>
              <a:defRPr sz="6000">
                <a:solidFill>
                  <a:schemeClr val="accent1"/>
                </a:solidFill>
              </a:defRPr>
            </a:lvl7pPr>
            <a:lvl8pPr lvl="7">
              <a:spcBef>
                <a:spcPts val="0"/>
              </a:spcBef>
              <a:buClr>
                <a:schemeClr val="accent1"/>
              </a:buClr>
              <a:buSzPct val="100000"/>
              <a:defRPr sz="6000">
                <a:solidFill>
                  <a:schemeClr val="accent1"/>
                </a:solidFill>
              </a:defRPr>
            </a:lvl8pPr>
            <a:lvl9pPr lvl="8">
              <a:spcBef>
                <a:spcPts val="0"/>
              </a:spcBef>
              <a:buClr>
                <a:schemeClr val="accent1"/>
              </a:buClr>
              <a:buSzPct val="100000"/>
              <a:defRPr sz="6000">
                <a:solidFill>
                  <a:schemeClr val="accent1"/>
                </a:solidFill>
              </a:defRPr>
            </a:lvl9pPr>
          </a:lstStyle>
          <a:p/>
        </p:txBody>
      </p:sp>
      <p:sp>
        <p:nvSpPr>
          <p:cNvPr id="18" name="Shape 18"/>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sv">
                <a:solidFill>
                  <a:schemeClr val="accent1"/>
                </a:solidFil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x">
  <p:cSld name="Title and body">
    <p:spTree>
      <p:nvGrpSpPr>
        <p:cNvPr id="19" name="Shape 19"/>
        <p:cNvGrpSpPr/>
        <p:nvPr/>
      </p:nvGrpSpPr>
      <p:grpSpPr>
        <a:xfrm>
          <a:off x="0" y="0"/>
          <a:ext cx="0" cy="0"/>
          <a:chOff x="0" y="0"/>
          <a:chExt cx="0" cy="0"/>
        </a:xfrm>
      </p:grpSpPr>
      <p:sp>
        <p:nvSpPr>
          <p:cNvPr id="20" name="Shape 20"/>
          <p:cNvSpPr/>
          <p:nvPr/>
        </p:nvSpPr>
        <p:spPr>
          <a:xfrm>
            <a:off x="0" y="5045700"/>
            <a:ext cx="9144000" cy="978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21" name="Shape 21"/>
          <p:cNvSpPr txBox="1"/>
          <p:nvPr>
            <p:ph type="title"/>
          </p:nvPr>
        </p:nvSpPr>
        <p:spPr>
          <a:xfrm>
            <a:off x="311700" y="445025"/>
            <a:ext cx="8520600" cy="6132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171600"/>
            <a:ext cx="8520600" cy="3397200"/>
          </a:xfrm>
          <a:prstGeom prst="rect">
            <a:avLst/>
          </a:prstGeom>
        </p:spPr>
        <p:txBody>
          <a:bodyPr anchorCtr="0" anchor="t" bIns="91425" lIns="91425" rIns="91425" tIns="91425"/>
          <a:lstStyle>
            <a:lvl1pPr lvl="0">
              <a:spcBef>
                <a:spcPts val="0"/>
              </a:spcBef>
              <a:buChar char="●"/>
              <a:defRPr/>
            </a:lvl1pPr>
            <a:lvl2pPr lvl="1">
              <a:spcBef>
                <a:spcPts val="0"/>
              </a:spcBef>
              <a:buChar char="○"/>
              <a:defRPr/>
            </a:lvl2pPr>
            <a:lvl3pPr lvl="2">
              <a:spcBef>
                <a:spcPts val="0"/>
              </a:spcBef>
              <a:buChar char="■"/>
              <a:defRPr/>
            </a:lvl3pPr>
            <a:lvl4pPr lvl="3">
              <a:spcBef>
                <a:spcPts val="0"/>
              </a:spcBef>
              <a:buChar char="●"/>
              <a:defRPr/>
            </a:lvl4pPr>
            <a:lvl5pPr lvl="4">
              <a:spcBef>
                <a:spcPts val="0"/>
              </a:spcBef>
              <a:buChar char="○"/>
              <a:defRPr/>
            </a:lvl5pPr>
            <a:lvl6pPr lvl="5">
              <a:spcBef>
                <a:spcPts val="0"/>
              </a:spcBef>
              <a:buChar char="■"/>
              <a:defRPr/>
            </a:lvl6pPr>
            <a:lvl7pPr lvl="6">
              <a:spcBef>
                <a:spcPts val="0"/>
              </a:spcBef>
              <a:buChar char="●"/>
              <a:defRPr/>
            </a:lvl7pPr>
            <a:lvl8pPr lvl="7">
              <a:spcBef>
                <a:spcPts val="0"/>
              </a:spcBef>
              <a:buChar char="○"/>
              <a:defRPr/>
            </a:lvl8pPr>
            <a:lvl9pPr lvl="8">
              <a:spcBef>
                <a:spcPts val="0"/>
              </a:spcBef>
              <a:buChar char="■"/>
              <a:defRPr/>
            </a:lvl9pPr>
          </a:lstStyle>
          <a:p/>
        </p:txBody>
      </p:sp>
      <p:sp>
        <p:nvSpPr>
          <p:cNvPr id="23" name="Shape 23"/>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sv"/>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ColTx">
  <p:cSld name="Title and two columns">
    <p:spTree>
      <p:nvGrpSpPr>
        <p:cNvPr id="24" name="Shape 24"/>
        <p:cNvGrpSpPr/>
        <p:nvPr/>
      </p:nvGrpSpPr>
      <p:grpSpPr>
        <a:xfrm>
          <a:off x="0" y="0"/>
          <a:ext cx="0" cy="0"/>
          <a:chOff x="0" y="0"/>
          <a:chExt cx="0" cy="0"/>
        </a:xfrm>
      </p:grpSpPr>
      <p:sp>
        <p:nvSpPr>
          <p:cNvPr id="25" name="Shape 25"/>
          <p:cNvSpPr txBox="1"/>
          <p:nvPr>
            <p:ph type="title"/>
          </p:nvPr>
        </p:nvSpPr>
        <p:spPr>
          <a:xfrm>
            <a:off x="311700" y="445025"/>
            <a:ext cx="8520600" cy="6132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6" name="Shape 26"/>
          <p:cNvSpPr txBox="1"/>
          <p:nvPr>
            <p:ph idx="1" type="body"/>
          </p:nvPr>
        </p:nvSpPr>
        <p:spPr>
          <a:xfrm>
            <a:off x="311700" y="1171675"/>
            <a:ext cx="3999900" cy="3397200"/>
          </a:xfrm>
          <a:prstGeom prst="rect">
            <a:avLst/>
          </a:prstGeom>
        </p:spPr>
        <p:txBody>
          <a:bodyPr anchorCtr="0" anchor="t" bIns="91425" lIns="91425" rIns="91425" tIns="91425"/>
          <a:lstStyle>
            <a:lvl1pPr lvl="0">
              <a:spcBef>
                <a:spcPts val="0"/>
              </a:spcBef>
              <a:buSzPct val="100000"/>
              <a:buChar char="●"/>
              <a:defRPr sz="1400"/>
            </a:lvl1pPr>
            <a:lvl2pPr lvl="1">
              <a:spcBef>
                <a:spcPts val="0"/>
              </a:spcBef>
              <a:buSzPct val="100000"/>
              <a:buChar char="○"/>
              <a:defRPr sz="1200"/>
            </a:lvl2pPr>
            <a:lvl3pPr lvl="2">
              <a:spcBef>
                <a:spcPts val="0"/>
              </a:spcBef>
              <a:buSzPct val="100000"/>
              <a:buChar char="■"/>
              <a:defRPr sz="1200"/>
            </a:lvl3pPr>
            <a:lvl4pPr lvl="3">
              <a:spcBef>
                <a:spcPts val="0"/>
              </a:spcBef>
              <a:buSzPct val="100000"/>
              <a:buChar char="●"/>
              <a:defRPr sz="1200"/>
            </a:lvl4pPr>
            <a:lvl5pPr lvl="4">
              <a:spcBef>
                <a:spcPts val="0"/>
              </a:spcBef>
              <a:buSzPct val="100000"/>
              <a:buChar char="○"/>
              <a:defRPr sz="1200"/>
            </a:lvl5pPr>
            <a:lvl6pPr lvl="5">
              <a:spcBef>
                <a:spcPts val="0"/>
              </a:spcBef>
              <a:buSzPct val="100000"/>
              <a:buChar char="■"/>
              <a:defRPr sz="1200"/>
            </a:lvl6pPr>
            <a:lvl7pPr lvl="6">
              <a:spcBef>
                <a:spcPts val="0"/>
              </a:spcBef>
              <a:buSzPct val="100000"/>
              <a:buChar char="●"/>
              <a:defRPr sz="1200"/>
            </a:lvl7pPr>
            <a:lvl8pPr lvl="7">
              <a:spcBef>
                <a:spcPts val="0"/>
              </a:spcBef>
              <a:buSzPct val="100000"/>
              <a:buChar char="○"/>
              <a:defRPr sz="1200"/>
            </a:lvl8pPr>
            <a:lvl9pPr lvl="8">
              <a:spcBef>
                <a:spcPts val="0"/>
              </a:spcBef>
              <a:buSzPct val="100000"/>
              <a:buChar char="■"/>
              <a:defRPr sz="1200"/>
            </a:lvl9pPr>
          </a:lstStyle>
          <a:p/>
        </p:txBody>
      </p:sp>
      <p:sp>
        <p:nvSpPr>
          <p:cNvPr id="27" name="Shape 27"/>
          <p:cNvSpPr txBox="1"/>
          <p:nvPr>
            <p:ph idx="2" type="body"/>
          </p:nvPr>
        </p:nvSpPr>
        <p:spPr>
          <a:xfrm>
            <a:off x="4832400" y="1171675"/>
            <a:ext cx="3999900" cy="3397200"/>
          </a:xfrm>
          <a:prstGeom prst="rect">
            <a:avLst/>
          </a:prstGeom>
        </p:spPr>
        <p:txBody>
          <a:bodyPr anchorCtr="0" anchor="t" bIns="91425" lIns="91425" rIns="91425" tIns="91425"/>
          <a:lstStyle>
            <a:lvl1pPr lvl="0">
              <a:spcBef>
                <a:spcPts val="0"/>
              </a:spcBef>
              <a:buSzPct val="100000"/>
              <a:buChar char="●"/>
              <a:defRPr sz="1400"/>
            </a:lvl1pPr>
            <a:lvl2pPr lvl="1">
              <a:spcBef>
                <a:spcPts val="0"/>
              </a:spcBef>
              <a:buSzPct val="100000"/>
              <a:buChar char="○"/>
              <a:defRPr sz="1200"/>
            </a:lvl2pPr>
            <a:lvl3pPr lvl="2">
              <a:spcBef>
                <a:spcPts val="0"/>
              </a:spcBef>
              <a:buSzPct val="100000"/>
              <a:buChar char="■"/>
              <a:defRPr sz="1200"/>
            </a:lvl3pPr>
            <a:lvl4pPr lvl="3">
              <a:spcBef>
                <a:spcPts val="0"/>
              </a:spcBef>
              <a:buSzPct val="100000"/>
              <a:buChar char="●"/>
              <a:defRPr sz="1200"/>
            </a:lvl4pPr>
            <a:lvl5pPr lvl="4">
              <a:spcBef>
                <a:spcPts val="0"/>
              </a:spcBef>
              <a:buSzPct val="100000"/>
              <a:buChar char="○"/>
              <a:defRPr sz="1200"/>
            </a:lvl5pPr>
            <a:lvl6pPr lvl="5">
              <a:spcBef>
                <a:spcPts val="0"/>
              </a:spcBef>
              <a:buSzPct val="100000"/>
              <a:buChar char="■"/>
              <a:defRPr sz="1200"/>
            </a:lvl6pPr>
            <a:lvl7pPr lvl="6">
              <a:spcBef>
                <a:spcPts val="0"/>
              </a:spcBef>
              <a:buSzPct val="100000"/>
              <a:buChar char="●"/>
              <a:defRPr sz="1200"/>
            </a:lvl7pPr>
            <a:lvl8pPr lvl="7">
              <a:spcBef>
                <a:spcPts val="0"/>
              </a:spcBef>
              <a:buSzPct val="100000"/>
              <a:buChar char="○"/>
              <a:defRPr sz="1200"/>
            </a:lvl8pPr>
            <a:lvl9pPr lvl="8">
              <a:spcBef>
                <a:spcPts val="0"/>
              </a:spcBef>
              <a:buSzPct val="100000"/>
              <a:buChar char="■"/>
              <a:defRPr sz="1200"/>
            </a:lvl9pPr>
          </a:lstStyle>
          <a:p/>
        </p:txBody>
      </p:sp>
      <p:sp>
        <p:nvSpPr>
          <p:cNvPr id="28" name="Shape 28"/>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sv"/>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29" name="Shape 29"/>
        <p:cNvGrpSpPr/>
        <p:nvPr/>
      </p:nvGrpSpPr>
      <p:grpSpPr>
        <a:xfrm>
          <a:off x="0" y="0"/>
          <a:ext cx="0" cy="0"/>
          <a:chOff x="0" y="0"/>
          <a:chExt cx="0" cy="0"/>
        </a:xfrm>
      </p:grpSpPr>
      <p:sp>
        <p:nvSpPr>
          <p:cNvPr id="30" name="Shape 30"/>
          <p:cNvSpPr txBox="1"/>
          <p:nvPr>
            <p:ph type="title"/>
          </p:nvPr>
        </p:nvSpPr>
        <p:spPr>
          <a:xfrm>
            <a:off x="311700" y="445025"/>
            <a:ext cx="8520600" cy="6132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1" name="Shape 31"/>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sv"/>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One column text">
    <p:spTree>
      <p:nvGrpSpPr>
        <p:cNvPr id="32" name="Shape 32"/>
        <p:cNvGrpSpPr/>
        <p:nvPr/>
      </p:nvGrpSpPr>
      <p:grpSpPr>
        <a:xfrm>
          <a:off x="0" y="0"/>
          <a:ext cx="0" cy="0"/>
          <a:chOff x="0" y="0"/>
          <a:chExt cx="0" cy="0"/>
        </a:xfrm>
      </p:grpSpPr>
      <p:sp>
        <p:nvSpPr>
          <p:cNvPr id="33" name="Shape 33"/>
          <p:cNvSpPr txBox="1"/>
          <p:nvPr>
            <p:ph type="title"/>
          </p:nvPr>
        </p:nvSpPr>
        <p:spPr>
          <a:xfrm>
            <a:off x="3117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4" name="Shape 34"/>
          <p:cNvSpPr txBox="1"/>
          <p:nvPr>
            <p:ph idx="1" type="body"/>
          </p:nvPr>
        </p:nvSpPr>
        <p:spPr>
          <a:xfrm>
            <a:off x="311700" y="1389600"/>
            <a:ext cx="2808000" cy="3179400"/>
          </a:xfrm>
          <a:prstGeom prst="rect">
            <a:avLst/>
          </a:prstGeom>
        </p:spPr>
        <p:txBody>
          <a:bodyPr anchorCtr="0" anchor="t" bIns="91425" lIns="91425" rIns="91425" tIns="91425"/>
          <a:lstStyle>
            <a:lvl1pPr lvl="0">
              <a:spcBef>
                <a:spcPts val="0"/>
              </a:spcBef>
              <a:buSzPct val="100000"/>
              <a:buChar char="●"/>
              <a:defRPr sz="1200"/>
            </a:lvl1pPr>
            <a:lvl2pPr lvl="1">
              <a:spcBef>
                <a:spcPts val="0"/>
              </a:spcBef>
              <a:buSzPct val="100000"/>
              <a:buChar char="○"/>
              <a:defRPr sz="1200"/>
            </a:lvl2pPr>
            <a:lvl3pPr lvl="2">
              <a:spcBef>
                <a:spcPts val="0"/>
              </a:spcBef>
              <a:buSzPct val="100000"/>
              <a:buChar char="■"/>
              <a:defRPr sz="1200"/>
            </a:lvl3pPr>
            <a:lvl4pPr lvl="3">
              <a:spcBef>
                <a:spcPts val="0"/>
              </a:spcBef>
              <a:buSzPct val="100000"/>
              <a:buChar char="●"/>
              <a:defRPr sz="1200"/>
            </a:lvl4pPr>
            <a:lvl5pPr lvl="4">
              <a:spcBef>
                <a:spcPts val="0"/>
              </a:spcBef>
              <a:buSzPct val="100000"/>
              <a:buChar char="○"/>
              <a:defRPr sz="1200"/>
            </a:lvl5pPr>
            <a:lvl6pPr lvl="5">
              <a:spcBef>
                <a:spcPts val="0"/>
              </a:spcBef>
              <a:buSzPct val="100000"/>
              <a:buChar char="■"/>
              <a:defRPr sz="1200"/>
            </a:lvl6pPr>
            <a:lvl7pPr lvl="6">
              <a:spcBef>
                <a:spcPts val="0"/>
              </a:spcBef>
              <a:buSzPct val="100000"/>
              <a:buChar char="●"/>
              <a:defRPr sz="1200"/>
            </a:lvl7pPr>
            <a:lvl8pPr lvl="7">
              <a:spcBef>
                <a:spcPts val="0"/>
              </a:spcBef>
              <a:buSzPct val="100000"/>
              <a:buChar char="○"/>
              <a:defRPr sz="1200"/>
            </a:lvl8pPr>
            <a:lvl9pPr lvl="8">
              <a:spcBef>
                <a:spcPts val="0"/>
              </a:spcBef>
              <a:buSzPct val="100000"/>
              <a:buChar char="■"/>
              <a:defRPr sz="1200"/>
            </a:lvl9pPr>
          </a:lstStyle>
          <a:p/>
        </p:txBody>
      </p:sp>
      <p:sp>
        <p:nvSpPr>
          <p:cNvPr id="35" name="Shape 3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sv"/>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in point">
    <p:bg>
      <p:bgPr>
        <a:solidFill>
          <a:schemeClr val="lt2"/>
        </a:solidFill>
      </p:bgPr>
    </p:bg>
    <p:spTree>
      <p:nvGrpSpPr>
        <p:cNvPr id="36" name="Shape 36"/>
        <p:cNvGrpSpPr/>
        <p:nvPr/>
      </p:nvGrpSpPr>
      <p:grpSpPr>
        <a:xfrm>
          <a:off x="0" y="0"/>
          <a:ext cx="0" cy="0"/>
          <a:chOff x="0" y="0"/>
          <a:chExt cx="0" cy="0"/>
        </a:xfrm>
      </p:grpSpPr>
      <p:sp>
        <p:nvSpPr>
          <p:cNvPr id="37" name="Shape 37"/>
          <p:cNvSpPr txBox="1"/>
          <p:nvPr>
            <p:ph type="title"/>
          </p:nvPr>
        </p:nvSpPr>
        <p:spPr>
          <a:xfrm>
            <a:off x="490250" y="526350"/>
            <a:ext cx="5604000" cy="4090800"/>
          </a:xfrm>
          <a:prstGeom prst="rect">
            <a:avLst/>
          </a:prstGeom>
        </p:spPr>
        <p:txBody>
          <a:bodyPr anchorCtr="0" anchor="ctr" bIns="91425" lIns="91425" rIns="91425" tIns="91425"/>
          <a:lstStyle>
            <a:lvl1pPr lvl="0">
              <a:spcBef>
                <a:spcPts val="0"/>
              </a:spcBef>
              <a:buClr>
                <a:schemeClr val="accent1"/>
              </a:buClr>
              <a:buSzPct val="100000"/>
              <a:defRPr sz="5400">
                <a:solidFill>
                  <a:schemeClr val="accent1"/>
                </a:solidFill>
              </a:defRPr>
            </a:lvl1pPr>
            <a:lvl2pPr lvl="1">
              <a:spcBef>
                <a:spcPts val="0"/>
              </a:spcBef>
              <a:buClr>
                <a:schemeClr val="accent1"/>
              </a:buClr>
              <a:buSzPct val="100000"/>
              <a:defRPr sz="5400">
                <a:solidFill>
                  <a:schemeClr val="accent1"/>
                </a:solidFill>
              </a:defRPr>
            </a:lvl2pPr>
            <a:lvl3pPr lvl="2">
              <a:spcBef>
                <a:spcPts val="0"/>
              </a:spcBef>
              <a:buClr>
                <a:schemeClr val="accent1"/>
              </a:buClr>
              <a:buSzPct val="100000"/>
              <a:defRPr sz="5400">
                <a:solidFill>
                  <a:schemeClr val="accent1"/>
                </a:solidFill>
              </a:defRPr>
            </a:lvl3pPr>
            <a:lvl4pPr lvl="3">
              <a:spcBef>
                <a:spcPts val="0"/>
              </a:spcBef>
              <a:buClr>
                <a:schemeClr val="accent1"/>
              </a:buClr>
              <a:buSzPct val="100000"/>
              <a:defRPr sz="5400">
                <a:solidFill>
                  <a:schemeClr val="accent1"/>
                </a:solidFill>
              </a:defRPr>
            </a:lvl4pPr>
            <a:lvl5pPr lvl="4">
              <a:spcBef>
                <a:spcPts val="0"/>
              </a:spcBef>
              <a:buClr>
                <a:schemeClr val="accent1"/>
              </a:buClr>
              <a:buSzPct val="100000"/>
              <a:defRPr sz="5400">
                <a:solidFill>
                  <a:schemeClr val="accent1"/>
                </a:solidFill>
              </a:defRPr>
            </a:lvl5pPr>
            <a:lvl6pPr lvl="5">
              <a:spcBef>
                <a:spcPts val="0"/>
              </a:spcBef>
              <a:buClr>
                <a:schemeClr val="accent1"/>
              </a:buClr>
              <a:buSzPct val="100000"/>
              <a:defRPr sz="5400">
                <a:solidFill>
                  <a:schemeClr val="accent1"/>
                </a:solidFill>
              </a:defRPr>
            </a:lvl6pPr>
            <a:lvl7pPr lvl="6">
              <a:spcBef>
                <a:spcPts val="0"/>
              </a:spcBef>
              <a:buClr>
                <a:schemeClr val="accent1"/>
              </a:buClr>
              <a:buSzPct val="100000"/>
              <a:defRPr sz="5400">
                <a:solidFill>
                  <a:schemeClr val="accent1"/>
                </a:solidFill>
              </a:defRPr>
            </a:lvl7pPr>
            <a:lvl8pPr lvl="7">
              <a:spcBef>
                <a:spcPts val="0"/>
              </a:spcBef>
              <a:buClr>
                <a:schemeClr val="accent1"/>
              </a:buClr>
              <a:buSzPct val="100000"/>
              <a:defRPr sz="5400">
                <a:solidFill>
                  <a:schemeClr val="accent1"/>
                </a:solidFill>
              </a:defRPr>
            </a:lvl8pPr>
            <a:lvl9pPr lvl="8">
              <a:spcBef>
                <a:spcPts val="0"/>
              </a:spcBef>
              <a:buClr>
                <a:schemeClr val="accent1"/>
              </a:buClr>
              <a:buSzPct val="100000"/>
              <a:defRPr sz="5400">
                <a:solidFill>
                  <a:schemeClr val="accent1"/>
                </a:solidFill>
              </a:defRPr>
            </a:lvl9pPr>
          </a:lstStyle>
          <a:p/>
        </p:txBody>
      </p:sp>
      <p:sp>
        <p:nvSpPr>
          <p:cNvPr id="38" name="Shape 38"/>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sv">
                <a:solidFill>
                  <a:schemeClr val="accent1"/>
                </a:solidFil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ection title and description">
    <p:spTree>
      <p:nvGrpSpPr>
        <p:cNvPr id="39" name="Shape 39"/>
        <p:cNvGrpSpPr/>
        <p:nvPr/>
      </p:nvGrpSpPr>
      <p:grpSpPr>
        <a:xfrm>
          <a:off x="0" y="0"/>
          <a:ext cx="0" cy="0"/>
          <a:chOff x="0" y="0"/>
          <a:chExt cx="0" cy="0"/>
        </a:xfrm>
      </p:grpSpPr>
      <p:sp>
        <p:nvSpPr>
          <p:cNvPr id="40" name="Shape 40"/>
          <p:cNvSpPr/>
          <p:nvPr/>
        </p:nvSpPr>
        <p:spPr>
          <a:xfrm>
            <a:off x="4572000" y="-25"/>
            <a:ext cx="4572000" cy="51435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cxnSp>
        <p:nvCxnSpPr>
          <p:cNvPr id="41" name="Shape 41"/>
          <p:cNvCxnSpPr/>
          <p:nvPr/>
        </p:nvCxnSpPr>
        <p:spPr>
          <a:xfrm>
            <a:off x="5029675" y="4495500"/>
            <a:ext cx="686400" cy="0"/>
          </a:xfrm>
          <a:prstGeom prst="straightConnector1">
            <a:avLst/>
          </a:prstGeom>
          <a:noFill/>
          <a:ln cap="flat" cmpd="sng" w="19050">
            <a:solidFill>
              <a:schemeClr val="lt2"/>
            </a:solidFill>
            <a:prstDash val="solid"/>
            <a:round/>
            <a:headEnd len="med" w="med" type="none"/>
            <a:tailEnd len="med" w="med" type="none"/>
          </a:ln>
        </p:spPr>
      </p:cxnSp>
      <p:sp>
        <p:nvSpPr>
          <p:cNvPr id="42" name="Shape 42"/>
          <p:cNvSpPr txBox="1"/>
          <p:nvPr>
            <p:ph type="title"/>
          </p:nvPr>
        </p:nvSpPr>
        <p:spPr>
          <a:xfrm>
            <a:off x="265500" y="1382350"/>
            <a:ext cx="4045200" cy="1333200"/>
          </a:xfrm>
          <a:prstGeom prst="rect">
            <a:avLst/>
          </a:prstGeom>
        </p:spPr>
        <p:txBody>
          <a:bodyPr anchorCtr="0" anchor="b" bIns="91425" lIns="91425" rIns="91425" tIns="91425"/>
          <a:lstStyle>
            <a:lvl1pPr lvl="0" algn="ctr">
              <a:spcBef>
                <a:spcPts val="0"/>
              </a:spcBef>
              <a:buClr>
                <a:schemeClr val="lt2"/>
              </a:buClr>
              <a:buSzPct val="100000"/>
              <a:defRPr sz="4200">
                <a:solidFill>
                  <a:schemeClr val="lt2"/>
                </a:solidFill>
              </a:defRPr>
            </a:lvl1pPr>
            <a:lvl2pPr lvl="1" algn="ctr">
              <a:spcBef>
                <a:spcPts val="0"/>
              </a:spcBef>
              <a:buClr>
                <a:schemeClr val="lt2"/>
              </a:buClr>
              <a:buSzPct val="100000"/>
              <a:defRPr sz="4200">
                <a:solidFill>
                  <a:schemeClr val="lt2"/>
                </a:solidFill>
              </a:defRPr>
            </a:lvl2pPr>
            <a:lvl3pPr lvl="2" algn="ctr">
              <a:spcBef>
                <a:spcPts val="0"/>
              </a:spcBef>
              <a:buClr>
                <a:schemeClr val="lt2"/>
              </a:buClr>
              <a:buSzPct val="100000"/>
              <a:defRPr sz="4200">
                <a:solidFill>
                  <a:schemeClr val="lt2"/>
                </a:solidFill>
              </a:defRPr>
            </a:lvl3pPr>
            <a:lvl4pPr lvl="3" algn="ctr">
              <a:spcBef>
                <a:spcPts val="0"/>
              </a:spcBef>
              <a:buClr>
                <a:schemeClr val="lt2"/>
              </a:buClr>
              <a:buSzPct val="100000"/>
              <a:defRPr sz="4200">
                <a:solidFill>
                  <a:schemeClr val="lt2"/>
                </a:solidFill>
              </a:defRPr>
            </a:lvl4pPr>
            <a:lvl5pPr lvl="4" algn="ctr">
              <a:spcBef>
                <a:spcPts val="0"/>
              </a:spcBef>
              <a:buClr>
                <a:schemeClr val="lt2"/>
              </a:buClr>
              <a:buSzPct val="100000"/>
              <a:defRPr sz="4200">
                <a:solidFill>
                  <a:schemeClr val="lt2"/>
                </a:solidFill>
              </a:defRPr>
            </a:lvl5pPr>
            <a:lvl6pPr lvl="5" algn="ctr">
              <a:spcBef>
                <a:spcPts val="0"/>
              </a:spcBef>
              <a:buClr>
                <a:schemeClr val="lt2"/>
              </a:buClr>
              <a:buSzPct val="100000"/>
              <a:defRPr sz="4200">
                <a:solidFill>
                  <a:schemeClr val="lt2"/>
                </a:solidFill>
              </a:defRPr>
            </a:lvl6pPr>
            <a:lvl7pPr lvl="6" algn="ctr">
              <a:spcBef>
                <a:spcPts val="0"/>
              </a:spcBef>
              <a:buClr>
                <a:schemeClr val="lt2"/>
              </a:buClr>
              <a:buSzPct val="100000"/>
              <a:defRPr sz="4200">
                <a:solidFill>
                  <a:schemeClr val="lt2"/>
                </a:solidFill>
              </a:defRPr>
            </a:lvl7pPr>
            <a:lvl8pPr lvl="7" algn="ctr">
              <a:spcBef>
                <a:spcPts val="0"/>
              </a:spcBef>
              <a:buClr>
                <a:schemeClr val="lt2"/>
              </a:buClr>
              <a:buSzPct val="100000"/>
              <a:defRPr sz="4200">
                <a:solidFill>
                  <a:schemeClr val="lt2"/>
                </a:solidFill>
              </a:defRPr>
            </a:lvl8pPr>
            <a:lvl9pPr lvl="8" algn="ctr">
              <a:spcBef>
                <a:spcPts val="0"/>
              </a:spcBef>
              <a:buClr>
                <a:schemeClr val="lt2"/>
              </a:buClr>
              <a:buSzPct val="100000"/>
              <a:defRPr sz="4200">
                <a:solidFill>
                  <a:schemeClr val="lt2"/>
                </a:solidFill>
              </a:defRPr>
            </a:lvl9pPr>
          </a:lstStyle>
          <a:p/>
        </p:txBody>
      </p:sp>
      <p:sp>
        <p:nvSpPr>
          <p:cNvPr id="43" name="Shape 43"/>
          <p:cNvSpPr txBox="1"/>
          <p:nvPr>
            <p:ph idx="1" type="subTitle"/>
          </p:nvPr>
        </p:nvSpPr>
        <p:spPr>
          <a:xfrm>
            <a:off x="265500" y="2769000"/>
            <a:ext cx="4045200" cy="13455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44" name="Shape 44"/>
          <p:cNvSpPr txBox="1"/>
          <p:nvPr>
            <p:ph idx="2" type="body"/>
          </p:nvPr>
        </p:nvSpPr>
        <p:spPr>
          <a:xfrm>
            <a:off x="4939500" y="724200"/>
            <a:ext cx="3837000" cy="3695100"/>
          </a:xfrm>
          <a:prstGeom prst="rect">
            <a:avLst/>
          </a:prstGeom>
        </p:spPr>
        <p:txBody>
          <a:bodyPr anchorCtr="0" anchor="ctr" bIns="91425" lIns="91425" rIns="91425" tIns="91425"/>
          <a:lstStyle>
            <a:lvl1pPr lvl="0">
              <a:spcBef>
                <a:spcPts val="0"/>
              </a:spcBef>
              <a:buClr>
                <a:schemeClr val="accent1"/>
              </a:buClr>
              <a:buChar char="●"/>
              <a:defRPr>
                <a:solidFill>
                  <a:schemeClr val="accent1"/>
                </a:solidFill>
              </a:defRPr>
            </a:lvl1pPr>
            <a:lvl2pPr lvl="1">
              <a:spcBef>
                <a:spcPts val="0"/>
              </a:spcBef>
              <a:buClr>
                <a:schemeClr val="accent1"/>
              </a:buClr>
              <a:buChar char="○"/>
              <a:defRPr>
                <a:solidFill>
                  <a:schemeClr val="accent1"/>
                </a:solidFill>
              </a:defRPr>
            </a:lvl2pPr>
            <a:lvl3pPr lvl="2">
              <a:spcBef>
                <a:spcPts val="0"/>
              </a:spcBef>
              <a:buClr>
                <a:schemeClr val="accent1"/>
              </a:buClr>
              <a:buChar char="■"/>
              <a:defRPr>
                <a:solidFill>
                  <a:schemeClr val="accent1"/>
                </a:solidFill>
              </a:defRPr>
            </a:lvl3pPr>
            <a:lvl4pPr lvl="3">
              <a:spcBef>
                <a:spcPts val="0"/>
              </a:spcBef>
              <a:buClr>
                <a:schemeClr val="accent1"/>
              </a:buClr>
              <a:buChar char="●"/>
              <a:defRPr>
                <a:solidFill>
                  <a:schemeClr val="accent1"/>
                </a:solidFill>
              </a:defRPr>
            </a:lvl4pPr>
            <a:lvl5pPr lvl="4">
              <a:spcBef>
                <a:spcPts val="0"/>
              </a:spcBef>
              <a:buClr>
                <a:schemeClr val="accent1"/>
              </a:buClr>
              <a:buChar char="○"/>
              <a:defRPr>
                <a:solidFill>
                  <a:schemeClr val="accent1"/>
                </a:solidFill>
              </a:defRPr>
            </a:lvl5pPr>
            <a:lvl6pPr lvl="5">
              <a:spcBef>
                <a:spcPts val="0"/>
              </a:spcBef>
              <a:buClr>
                <a:schemeClr val="accent1"/>
              </a:buClr>
              <a:buChar char="■"/>
              <a:defRPr>
                <a:solidFill>
                  <a:schemeClr val="accent1"/>
                </a:solidFill>
              </a:defRPr>
            </a:lvl6pPr>
            <a:lvl7pPr lvl="6">
              <a:spcBef>
                <a:spcPts val="0"/>
              </a:spcBef>
              <a:buClr>
                <a:schemeClr val="accent1"/>
              </a:buClr>
              <a:buChar char="●"/>
              <a:defRPr>
                <a:solidFill>
                  <a:schemeClr val="accent1"/>
                </a:solidFill>
              </a:defRPr>
            </a:lvl7pPr>
            <a:lvl8pPr lvl="7">
              <a:spcBef>
                <a:spcPts val="0"/>
              </a:spcBef>
              <a:buClr>
                <a:schemeClr val="accent1"/>
              </a:buClr>
              <a:buChar char="○"/>
              <a:defRPr>
                <a:solidFill>
                  <a:schemeClr val="accent1"/>
                </a:solidFill>
              </a:defRPr>
            </a:lvl8pPr>
            <a:lvl9pPr lvl="8">
              <a:spcBef>
                <a:spcPts val="0"/>
              </a:spcBef>
              <a:buClr>
                <a:schemeClr val="accent1"/>
              </a:buClr>
              <a:buChar char="■"/>
              <a:defRPr>
                <a:solidFill>
                  <a:schemeClr val="accent1"/>
                </a:solidFill>
              </a:defRPr>
            </a:lvl9pPr>
          </a:lstStyle>
          <a:p/>
        </p:txBody>
      </p:sp>
      <p:sp>
        <p:nvSpPr>
          <p:cNvPr id="45" name="Shape 4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sv">
                <a:solidFill>
                  <a:schemeClr val="accent1"/>
                </a:solidFill>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aption">
    <p:spTree>
      <p:nvGrpSpPr>
        <p:cNvPr id="46" name="Shape 46"/>
        <p:cNvGrpSpPr/>
        <p:nvPr/>
      </p:nvGrpSpPr>
      <p:grpSpPr>
        <a:xfrm>
          <a:off x="0" y="0"/>
          <a:ext cx="0" cy="0"/>
          <a:chOff x="0" y="0"/>
          <a:chExt cx="0" cy="0"/>
        </a:xfrm>
      </p:grpSpPr>
      <p:sp>
        <p:nvSpPr>
          <p:cNvPr id="47" name="Shape 47"/>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Char char="●"/>
              <a:defRPr/>
            </a:lvl1pPr>
          </a:lstStyle>
          <a:p/>
        </p:txBody>
      </p:sp>
      <p:sp>
        <p:nvSpPr>
          <p:cNvPr id="48" name="Shape 48"/>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sv"/>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accen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613200"/>
          </a:xfrm>
          <a:prstGeom prst="rect">
            <a:avLst/>
          </a:prstGeom>
          <a:noFill/>
          <a:ln>
            <a:noFill/>
          </a:ln>
        </p:spPr>
        <p:txBody>
          <a:bodyPr anchorCtr="0" anchor="t" bIns="91425" lIns="91425" rIns="91425" tIns="91425"/>
          <a:lstStyle>
            <a:lvl1pPr lvl="0">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1pPr>
            <a:lvl2pPr lvl="1">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2pPr>
            <a:lvl3pPr lvl="2">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3pPr>
            <a:lvl4pPr lvl="3">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4pPr>
            <a:lvl5pPr lvl="4">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5pPr>
            <a:lvl6pPr lvl="5">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6pPr>
            <a:lvl7pPr lvl="6">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7pPr>
            <a:lvl8pPr lvl="7">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8pPr>
            <a:lvl9pPr lvl="8">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9pPr>
          </a:lstStyle>
          <a:p/>
        </p:txBody>
      </p:sp>
      <p:sp>
        <p:nvSpPr>
          <p:cNvPr id="7" name="Shape 7"/>
          <p:cNvSpPr txBox="1"/>
          <p:nvPr>
            <p:ph idx="1" type="body"/>
          </p:nvPr>
        </p:nvSpPr>
        <p:spPr>
          <a:xfrm>
            <a:off x="311700" y="1171600"/>
            <a:ext cx="8520600" cy="33972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1"/>
              </a:buClr>
              <a:buSzPct val="100000"/>
              <a:buFont typeface="Old Standard TT"/>
              <a:buChar char="●"/>
              <a:defRPr sz="1800">
                <a:solidFill>
                  <a:schemeClr val="dk1"/>
                </a:solidFill>
                <a:latin typeface="Old Standard TT"/>
                <a:ea typeface="Old Standard TT"/>
                <a:cs typeface="Old Standard TT"/>
                <a:sym typeface="Old Standard TT"/>
              </a:defRPr>
            </a:lvl1pPr>
            <a:lvl2pPr lvl="1">
              <a:lnSpc>
                <a:spcPct val="115000"/>
              </a:lnSpc>
              <a:spcBef>
                <a:spcPts val="0"/>
              </a:spcBef>
              <a:spcAft>
                <a:spcPts val="1600"/>
              </a:spcAft>
              <a:buClr>
                <a:schemeClr val="dk1"/>
              </a:buClr>
              <a:buFont typeface="Old Standard TT"/>
              <a:buChar char="○"/>
              <a:defRPr>
                <a:solidFill>
                  <a:schemeClr val="dk1"/>
                </a:solidFill>
                <a:latin typeface="Old Standard TT"/>
                <a:ea typeface="Old Standard TT"/>
                <a:cs typeface="Old Standard TT"/>
                <a:sym typeface="Old Standard TT"/>
              </a:defRPr>
            </a:lvl2pPr>
            <a:lvl3pPr lvl="2">
              <a:lnSpc>
                <a:spcPct val="115000"/>
              </a:lnSpc>
              <a:spcBef>
                <a:spcPts val="0"/>
              </a:spcBef>
              <a:spcAft>
                <a:spcPts val="1600"/>
              </a:spcAft>
              <a:buClr>
                <a:schemeClr val="dk1"/>
              </a:buClr>
              <a:buFont typeface="Old Standard TT"/>
              <a:buChar char="■"/>
              <a:defRPr>
                <a:solidFill>
                  <a:schemeClr val="dk1"/>
                </a:solidFill>
                <a:latin typeface="Old Standard TT"/>
                <a:ea typeface="Old Standard TT"/>
                <a:cs typeface="Old Standard TT"/>
                <a:sym typeface="Old Standard TT"/>
              </a:defRPr>
            </a:lvl3pPr>
            <a:lvl4pPr lvl="3">
              <a:lnSpc>
                <a:spcPct val="115000"/>
              </a:lnSpc>
              <a:spcBef>
                <a:spcPts val="0"/>
              </a:spcBef>
              <a:spcAft>
                <a:spcPts val="1600"/>
              </a:spcAft>
              <a:buClr>
                <a:schemeClr val="dk1"/>
              </a:buClr>
              <a:buFont typeface="Old Standard TT"/>
              <a:buChar char="●"/>
              <a:defRPr>
                <a:solidFill>
                  <a:schemeClr val="dk1"/>
                </a:solidFill>
                <a:latin typeface="Old Standard TT"/>
                <a:ea typeface="Old Standard TT"/>
                <a:cs typeface="Old Standard TT"/>
                <a:sym typeface="Old Standard TT"/>
              </a:defRPr>
            </a:lvl4pPr>
            <a:lvl5pPr lvl="4">
              <a:lnSpc>
                <a:spcPct val="115000"/>
              </a:lnSpc>
              <a:spcBef>
                <a:spcPts val="0"/>
              </a:spcBef>
              <a:spcAft>
                <a:spcPts val="1600"/>
              </a:spcAft>
              <a:buClr>
                <a:schemeClr val="dk1"/>
              </a:buClr>
              <a:buFont typeface="Old Standard TT"/>
              <a:buChar char="○"/>
              <a:defRPr>
                <a:solidFill>
                  <a:schemeClr val="dk1"/>
                </a:solidFill>
                <a:latin typeface="Old Standard TT"/>
                <a:ea typeface="Old Standard TT"/>
                <a:cs typeface="Old Standard TT"/>
                <a:sym typeface="Old Standard TT"/>
              </a:defRPr>
            </a:lvl5pPr>
            <a:lvl6pPr lvl="5">
              <a:lnSpc>
                <a:spcPct val="115000"/>
              </a:lnSpc>
              <a:spcBef>
                <a:spcPts val="0"/>
              </a:spcBef>
              <a:spcAft>
                <a:spcPts val="1600"/>
              </a:spcAft>
              <a:buClr>
                <a:schemeClr val="dk1"/>
              </a:buClr>
              <a:buFont typeface="Old Standard TT"/>
              <a:buChar char="■"/>
              <a:defRPr>
                <a:solidFill>
                  <a:schemeClr val="dk1"/>
                </a:solidFill>
                <a:latin typeface="Old Standard TT"/>
                <a:ea typeface="Old Standard TT"/>
                <a:cs typeface="Old Standard TT"/>
                <a:sym typeface="Old Standard TT"/>
              </a:defRPr>
            </a:lvl6pPr>
            <a:lvl7pPr lvl="6">
              <a:lnSpc>
                <a:spcPct val="115000"/>
              </a:lnSpc>
              <a:spcBef>
                <a:spcPts val="0"/>
              </a:spcBef>
              <a:spcAft>
                <a:spcPts val="1600"/>
              </a:spcAft>
              <a:buClr>
                <a:schemeClr val="dk1"/>
              </a:buClr>
              <a:buFont typeface="Old Standard TT"/>
              <a:buChar char="●"/>
              <a:defRPr>
                <a:solidFill>
                  <a:schemeClr val="dk1"/>
                </a:solidFill>
                <a:latin typeface="Old Standard TT"/>
                <a:ea typeface="Old Standard TT"/>
                <a:cs typeface="Old Standard TT"/>
                <a:sym typeface="Old Standard TT"/>
              </a:defRPr>
            </a:lvl7pPr>
            <a:lvl8pPr lvl="7">
              <a:lnSpc>
                <a:spcPct val="115000"/>
              </a:lnSpc>
              <a:spcBef>
                <a:spcPts val="0"/>
              </a:spcBef>
              <a:spcAft>
                <a:spcPts val="1600"/>
              </a:spcAft>
              <a:buClr>
                <a:schemeClr val="dk1"/>
              </a:buClr>
              <a:buFont typeface="Old Standard TT"/>
              <a:buChar char="○"/>
              <a:defRPr>
                <a:solidFill>
                  <a:schemeClr val="dk1"/>
                </a:solidFill>
                <a:latin typeface="Old Standard TT"/>
                <a:ea typeface="Old Standard TT"/>
                <a:cs typeface="Old Standard TT"/>
                <a:sym typeface="Old Standard TT"/>
              </a:defRPr>
            </a:lvl8pPr>
            <a:lvl9pPr lvl="8">
              <a:lnSpc>
                <a:spcPct val="115000"/>
              </a:lnSpc>
              <a:spcBef>
                <a:spcPts val="0"/>
              </a:spcBef>
              <a:spcAft>
                <a:spcPts val="1600"/>
              </a:spcAft>
              <a:buClr>
                <a:schemeClr val="dk1"/>
              </a:buClr>
              <a:buFont typeface="Old Standard TT"/>
              <a:buChar char="■"/>
              <a:defRPr>
                <a:solidFill>
                  <a:schemeClr val="dk1"/>
                </a:solidFill>
                <a:latin typeface="Old Standard TT"/>
                <a:ea typeface="Old Standard TT"/>
                <a:cs typeface="Old Standard TT"/>
                <a:sym typeface="Old Standard TT"/>
              </a:defRPr>
            </a:lvl9pPr>
          </a:lstStyle>
          <a:p/>
        </p:txBody>
      </p:sp>
      <p:sp>
        <p:nvSpPr>
          <p:cNvPr id="8" name="Shape 8"/>
          <p:cNvSpPr txBox="1"/>
          <p:nvPr>
            <p:ph idx="12" type="sldNum"/>
          </p:nvPr>
        </p:nvSpPr>
        <p:spPr>
          <a:xfrm>
            <a:off x="8472457" y="4663216"/>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sv" sz="1000">
                <a:solidFill>
                  <a:schemeClr val="dk1"/>
                </a:solidFill>
                <a:latin typeface="Old Standard TT"/>
                <a:ea typeface="Old Standard TT"/>
                <a:cs typeface="Old Standard TT"/>
                <a:sym typeface="Old Standard TT"/>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hyperlink" Target="https://drive.google.com/file/d/0BwWJBiFnAkKGVDNFN1JhbVMtek0/view"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8" name="Shape 58"/>
        <p:cNvGrpSpPr/>
        <p:nvPr/>
      </p:nvGrpSpPr>
      <p:grpSpPr>
        <a:xfrm>
          <a:off x="0" y="0"/>
          <a:ext cx="0" cy="0"/>
          <a:chOff x="0" y="0"/>
          <a:chExt cx="0" cy="0"/>
        </a:xfrm>
      </p:grpSpPr>
      <p:sp>
        <p:nvSpPr>
          <p:cNvPr id="59" name="Shape 59"/>
          <p:cNvSpPr txBox="1"/>
          <p:nvPr>
            <p:ph type="ctrTitle"/>
          </p:nvPr>
        </p:nvSpPr>
        <p:spPr>
          <a:xfrm>
            <a:off x="512700" y="1893300"/>
            <a:ext cx="8118600" cy="787500"/>
          </a:xfrm>
          <a:prstGeom prst="rect">
            <a:avLst/>
          </a:prstGeom>
        </p:spPr>
        <p:txBody>
          <a:bodyPr anchorCtr="0" anchor="b" bIns="91425" lIns="91425" rIns="91425" tIns="91425">
            <a:noAutofit/>
          </a:bodyPr>
          <a:lstStyle/>
          <a:p>
            <a:pPr lvl="0">
              <a:spcBef>
                <a:spcPts val="0"/>
              </a:spcBef>
              <a:buNone/>
            </a:pPr>
            <a:r>
              <a:rPr lang="sv">
                <a:solidFill>
                  <a:srgbClr val="FFE599"/>
                </a:solidFill>
              </a:rPr>
              <a:t>Informatik</a:t>
            </a:r>
          </a:p>
        </p:txBody>
      </p:sp>
      <p:sp>
        <p:nvSpPr>
          <p:cNvPr id="60" name="Shape 60"/>
          <p:cNvSpPr txBox="1"/>
          <p:nvPr>
            <p:ph idx="1" type="subTitle"/>
          </p:nvPr>
        </p:nvSpPr>
        <p:spPr>
          <a:xfrm>
            <a:off x="512700" y="3142959"/>
            <a:ext cx="8118600" cy="1485300"/>
          </a:xfrm>
          <a:prstGeom prst="rect">
            <a:avLst/>
          </a:prstGeom>
        </p:spPr>
        <p:txBody>
          <a:bodyPr anchorCtr="0" anchor="t" bIns="91425" lIns="91425" rIns="91425" tIns="91425">
            <a:noAutofit/>
          </a:bodyPr>
          <a:lstStyle/>
          <a:p>
            <a:pPr lvl="0">
              <a:spcBef>
                <a:spcPts val="0"/>
              </a:spcBef>
              <a:buClr>
                <a:schemeClr val="dk1"/>
              </a:buClr>
              <a:buSzPct val="45833"/>
              <a:buFont typeface="Arial"/>
              <a:buNone/>
            </a:pPr>
            <a:r>
              <a:rPr lang="sv"/>
              <a:t>Har ni läst någon science fiction nyligen ?</a:t>
            </a:r>
          </a:p>
          <a:p>
            <a:pPr lvl="0">
              <a:spcBef>
                <a:spcPts val="0"/>
              </a:spcBef>
              <a:buClr>
                <a:schemeClr val="dk1"/>
              </a:buClr>
              <a:buSzPct val="45833"/>
              <a:buFont typeface="Arial"/>
              <a:buNone/>
            </a:pPr>
            <a:r>
              <a:rPr lang="sv"/>
              <a:t>Har ni funderat på framtidens sjukvård ?</a:t>
            </a:r>
          </a:p>
          <a:p>
            <a:pPr lvl="0">
              <a:spcBef>
                <a:spcPts val="0"/>
              </a:spcBef>
              <a:buClr>
                <a:schemeClr val="dk1"/>
              </a:buClr>
              <a:buSzPct val="45833"/>
              <a:buFont typeface="Arial"/>
              <a:buNone/>
            </a:pPr>
            <a:r>
              <a:rPr lang="sv"/>
              <a:t>Vem bestämmer hur den skall se ut ?</a:t>
            </a:r>
          </a:p>
          <a:p>
            <a:pPr lvl="0">
              <a:spcBef>
                <a:spcPts val="0"/>
              </a:spcBef>
              <a:buNone/>
            </a:pPr>
            <a:r>
              <a:t/>
            </a:r>
            <a:endParaRPr/>
          </a:p>
        </p:txBody>
      </p:sp>
      <p:pic>
        <p:nvPicPr>
          <p:cNvPr descr="StarwarsM.jpg" id="61" name="Shape 61"/>
          <p:cNvPicPr preferRelativeResize="0"/>
          <p:nvPr/>
        </p:nvPicPr>
        <p:blipFill>
          <a:blip r:embed="rId3">
            <a:alphaModFix/>
          </a:blip>
          <a:stretch>
            <a:fillRect/>
          </a:stretch>
        </p:blipFill>
        <p:spPr>
          <a:xfrm>
            <a:off x="6267200" y="392875"/>
            <a:ext cx="1999950" cy="19999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4" name="Shape 114"/>
        <p:cNvGrpSpPr/>
        <p:nvPr/>
      </p:nvGrpSpPr>
      <p:grpSpPr>
        <a:xfrm>
          <a:off x="0" y="0"/>
          <a:ext cx="0" cy="0"/>
          <a:chOff x="0" y="0"/>
          <a:chExt cx="0" cy="0"/>
        </a:xfrm>
      </p:grpSpPr>
      <p:sp>
        <p:nvSpPr>
          <p:cNvPr id="115" name="Shape 115"/>
          <p:cNvSpPr txBox="1"/>
          <p:nvPr>
            <p:ph type="ctrTitle"/>
          </p:nvPr>
        </p:nvSpPr>
        <p:spPr>
          <a:xfrm>
            <a:off x="560175" y="260100"/>
            <a:ext cx="8118600" cy="717900"/>
          </a:xfrm>
          <a:prstGeom prst="rect">
            <a:avLst/>
          </a:prstGeom>
        </p:spPr>
        <p:txBody>
          <a:bodyPr anchorCtr="0" anchor="b" bIns="91425" lIns="91425" rIns="91425" tIns="91425">
            <a:noAutofit/>
          </a:bodyPr>
          <a:lstStyle/>
          <a:p>
            <a:pPr lvl="0" rtl="0">
              <a:spcBef>
                <a:spcPts val="0"/>
              </a:spcBef>
              <a:buNone/>
            </a:pPr>
            <a:r>
              <a:t/>
            </a:r>
            <a:endParaRPr>
              <a:solidFill>
                <a:srgbClr val="FFE599"/>
              </a:solidFill>
            </a:endParaRPr>
          </a:p>
        </p:txBody>
      </p:sp>
      <p:sp>
        <p:nvSpPr>
          <p:cNvPr id="116" name="Shape 116"/>
          <p:cNvSpPr txBox="1"/>
          <p:nvPr>
            <p:ph idx="1" type="subTitle"/>
          </p:nvPr>
        </p:nvSpPr>
        <p:spPr>
          <a:xfrm>
            <a:off x="322850" y="1775625"/>
            <a:ext cx="8517300" cy="3294900"/>
          </a:xfrm>
          <a:prstGeom prst="rect">
            <a:avLst/>
          </a:prstGeom>
        </p:spPr>
        <p:txBody>
          <a:bodyPr anchorCtr="0" anchor="t" bIns="91425" lIns="91425" rIns="91425" tIns="91425">
            <a:noAutofit/>
          </a:bodyPr>
          <a:lstStyle/>
          <a:p>
            <a:pPr lvl="0" rtl="0">
              <a:spcBef>
                <a:spcPts val="0"/>
              </a:spcBef>
              <a:buNone/>
            </a:pPr>
            <a:r>
              <a:t/>
            </a:r>
            <a:endParaRPr sz="1200"/>
          </a:p>
          <a:p>
            <a:pPr lvl="0" rtl="0">
              <a:spcBef>
                <a:spcPts val="0"/>
              </a:spcBef>
              <a:buNone/>
            </a:pPr>
            <a:r>
              <a:rPr lang="sv" sz="1200"/>
              <a:t>Nu hade Illuminati ett perfekt tillfälle att gå vidare till nästa steg att mikrochippa hela befolkningen officiellt. Man började försiktigt och sa att om ni inte har någon giltigt mikrochip så kan ni inte resa i världen. Ett år senare så sade man att all läkarvård var gratis för dem som hade implantat, två år senare infördes ett ”cashless society” med digital valuta vilket ledde till att 98 % av Jordens befolkning var mikrochippad år 2010 den mesta läkarvård bestod då av neuroreglerandeimplantat med kombination av nanorobotar och vissa experiment som skedde med transgenetiska kombinationer, vid extremt sällsynta fall skedde också vissa rekonstruktiva operationer. Cyborgteknologin var totalförbjuden men det användes självklart flitigt av globala Deltastyrkan som hade ansvar för Jordens säkerhet. De hade legosoldater med bl.a. mörkerseende, självförintelseprogram, smärtokänslighet, trippeladrenal kapacitet, fotografiskt minne. Kloningsteknologin var förbjuden för alla vanliga människor då det sades vara oetiskt samtidigt var den teknologin helt tillgänglig för de som tillhörde den politiska eliten (ca 300 personer). Detta gällde även alla former av lifeextensionprogram som var totalförbjudna men den politiska eliten behärskade telomeras konfigureringstekniken vilket gav en teoretisk livslängd på 200-400 år. Men den vanliga människan kunde inte göra något åt det. De hade fullt upp med att sköta sina arbetskvoter och betala avgiften för sina implantat ca en tredjedel av lönen. Gjorde de inte det stängdes de ner till basnivå inom 7 dagar vilket ledde till att alla s.k. medicinskt korrigerande funktioner försvann vilket oftast ledde till snabb död eller en extrem dysfunktion hos individen. Lyckligtvis var sk aktiv dödshjälp gratis för alla ickefunktionella individer. Det såg rätt mörkt ut för de flesta den sk fria viljan fanns bara som en svag längtan.</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0" name="Shape 120"/>
        <p:cNvGrpSpPr/>
        <p:nvPr/>
      </p:nvGrpSpPr>
      <p:grpSpPr>
        <a:xfrm>
          <a:off x="0" y="0"/>
          <a:ext cx="0" cy="0"/>
          <a:chOff x="0" y="0"/>
          <a:chExt cx="0" cy="0"/>
        </a:xfrm>
      </p:grpSpPr>
      <p:sp>
        <p:nvSpPr>
          <p:cNvPr id="121" name="Shape 121"/>
          <p:cNvSpPr txBox="1"/>
          <p:nvPr>
            <p:ph type="ctrTitle"/>
          </p:nvPr>
        </p:nvSpPr>
        <p:spPr>
          <a:xfrm>
            <a:off x="560175" y="260100"/>
            <a:ext cx="8118600" cy="717900"/>
          </a:xfrm>
          <a:prstGeom prst="rect">
            <a:avLst/>
          </a:prstGeom>
        </p:spPr>
        <p:txBody>
          <a:bodyPr anchorCtr="0" anchor="b" bIns="91425" lIns="91425" rIns="91425" tIns="91425">
            <a:noAutofit/>
          </a:bodyPr>
          <a:lstStyle/>
          <a:p>
            <a:pPr lvl="0" rtl="0">
              <a:spcBef>
                <a:spcPts val="0"/>
              </a:spcBef>
              <a:buNone/>
            </a:pPr>
            <a:r>
              <a:t/>
            </a:r>
            <a:endParaRPr>
              <a:solidFill>
                <a:srgbClr val="FFE599"/>
              </a:solidFill>
            </a:endParaRPr>
          </a:p>
        </p:txBody>
      </p:sp>
      <p:sp>
        <p:nvSpPr>
          <p:cNvPr id="122" name="Shape 122"/>
          <p:cNvSpPr txBox="1"/>
          <p:nvPr>
            <p:ph idx="1" type="subTitle"/>
          </p:nvPr>
        </p:nvSpPr>
        <p:spPr>
          <a:xfrm>
            <a:off x="322850" y="1775625"/>
            <a:ext cx="8517300" cy="3294900"/>
          </a:xfrm>
          <a:prstGeom prst="rect">
            <a:avLst/>
          </a:prstGeom>
        </p:spPr>
        <p:txBody>
          <a:bodyPr anchorCtr="0" anchor="t" bIns="91425" lIns="91425" rIns="91425" tIns="91425">
            <a:noAutofit/>
          </a:bodyPr>
          <a:lstStyle/>
          <a:p>
            <a:pPr lvl="0" rtl="0">
              <a:spcBef>
                <a:spcPts val="0"/>
              </a:spcBef>
              <a:buNone/>
            </a:pPr>
            <a:r>
              <a:t/>
            </a:r>
            <a:endParaRPr sz="1200"/>
          </a:p>
          <a:p>
            <a:pPr lvl="0">
              <a:spcBef>
                <a:spcPts val="0"/>
              </a:spcBef>
              <a:buClr>
                <a:schemeClr val="dk1"/>
              </a:buClr>
              <a:buSzPct val="91666"/>
              <a:buFont typeface="Arial"/>
              <a:buNone/>
            </a:pPr>
            <a:r>
              <a:rPr lang="sv" sz="1200"/>
              <a:t>Som tur var så fanns det några olika små enheter av ”black unicorns” som samlade all former av ”fringe science” för att hitta nya vägar mot det pågående tyranniet. Många black unicorns hade bara ramlat ner som döda fåglar när de var ute och gick som vanliga människor på gatan, det var när de hade blivit spårade av satteliterna och fått en överdos av neural input direkt från satteliterna dvs. deras hjärnor blev kokta med microvågsteknologi eller så blev de dödade mha akustiska vapen när deltastyrkan själva var på plats. Vanliga människor förstod inte det här sambandet för de fick höra att det bara var någon galning eller terrorist som behövde tas om hand. Det var ju skönt att någon annan tog hand om dem för de hade fullt upp med sig själva och orkade inte tänka på vansinniga konspirationsteorier.</a:t>
            </a:r>
          </a:p>
          <a:p>
            <a:pPr lvl="0">
              <a:spcBef>
                <a:spcPts val="0"/>
              </a:spcBef>
              <a:buClr>
                <a:schemeClr val="dk1"/>
              </a:buClr>
              <a:buSzPct val="91666"/>
              <a:buFont typeface="Arial"/>
              <a:buNone/>
            </a:pPr>
            <a:r>
              <a:rPr lang="sv" sz="1200"/>
              <a:t>Black unicornsenheterna jobbade tyst under ytan med stor risk för sina liv det var först 2014 som de vågade jobba storskaligt på ytan med sina metoder för då kom en öppningen hos det kollektiva medvetandet att hitta sann frihet igen och sann glädje och satteliterna var fortfarande ur funktion pga. dold intervention, vilket ledde till att 1/3 avd Jordens befolkning dog (pga. att implantaten kortslöts eller disintegrerades utan kontinuerlig support från satteliterna). Illuminati var nu fullt upptagna med att försvara sitt territorium mot yttre inkräktare. De hade också baser på månen och mars att försvara och deras projekt att terraforma Jupiters måne Europa hade fördröjts till en oviss framtid.</a:t>
            </a:r>
          </a:p>
          <a:p>
            <a:pPr lvl="0" rtl="0">
              <a:spcBef>
                <a:spcPts val="0"/>
              </a:spcBef>
              <a:buNone/>
            </a:pPr>
            <a:r>
              <a:t/>
            </a:r>
            <a:endParaRPr sz="12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6" name="Shape 126"/>
        <p:cNvGrpSpPr/>
        <p:nvPr/>
      </p:nvGrpSpPr>
      <p:grpSpPr>
        <a:xfrm>
          <a:off x="0" y="0"/>
          <a:ext cx="0" cy="0"/>
          <a:chOff x="0" y="0"/>
          <a:chExt cx="0" cy="0"/>
        </a:xfrm>
      </p:grpSpPr>
      <p:sp>
        <p:nvSpPr>
          <p:cNvPr id="127" name="Shape 127"/>
          <p:cNvSpPr txBox="1"/>
          <p:nvPr>
            <p:ph type="ctrTitle"/>
          </p:nvPr>
        </p:nvSpPr>
        <p:spPr>
          <a:xfrm>
            <a:off x="560175" y="260100"/>
            <a:ext cx="8118600" cy="717900"/>
          </a:xfrm>
          <a:prstGeom prst="rect">
            <a:avLst/>
          </a:prstGeom>
        </p:spPr>
        <p:txBody>
          <a:bodyPr anchorCtr="0" anchor="b" bIns="91425" lIns="91425" rIns="91425" tIns="91425">
            <a:noAutofit/>
          </a:bodyPr>
          <a:lstStyle/>
          <a:p>
            <a:pPr lvl="0" rtl="0">
              <a:spcBef>
                <a:spcPts val="0"/>
              </a:spcBef>
              <a:buNone/>
            </a:pPr>
            <a:r>
              <a:t/>
            </a:r>
            <a:endParaRPr>
              <a:solidFill>
                <a:srgbClr val="FFE599"/>
              </a:solidFill>
            </a:endParaRPr>
          </a:p>
        </p:txBody>
      </p:sp>
      <p:sp>
        <p:nvSpPr>
          <p:cNvPr id="128" name="Shape 128"/>
          <p:cNvSpPr txBox="1"/>
          <p:nvPr>
            <p:ph idx="1" type="subTitle"/>
          </p:nvPr>
        </p:nvSpPr>
        <p:spPr>
          <a:xfrm>
            <a:off x="322850" y="1775625"/>
            <a:ext cx="8517300" cy="3294900"/>
          </a:xfrm>
          <a:prstGeom prst="rect">
            <a:avLst/>
          </a:prstGeom>
        </p:spPr>
        <p:txBody>
          <a:bodyPr anchorCtr="0" anchor="t" bIns="91425" lIns="91425" rIns="91425" tIns="91425">
            <a:noAutofit/>
          </a:bodyPr>
          <a:lstStyle/>
          <a:p>
            <a:pPr lvl="0" rtl="0">
              <a:spcBef>
                <a:spcPts val="0"/>
              </a:spcBef>
              <a:buNone/>
            </a:pPr>
            <a:r>
              <a:t/>
            </a:r>
            <a:endParaRPr sz="1200"/>
          </a:p>
          <a:p>
            <a:pPr lvl="0">
              <a:spcBef>
                <a:spcPts val="0"/>
              </a:spcBef>
              <a:buClr>
                <a:schemeClr val="dk1"/>
              </a:buClr>
              <a:buSzPct val="91666"/>
              <a:buFont typeface="Arial"/>
              <a:buNone/>
            </a:pPr>
            <a:r>
              <a:rPr lang="sv" sz="1200"/>
              <a:t>Unicorns tog nu fram de flesta av sina metoder och tekniker för att erbjuda möjligheter till att lindra implantat abstinensen och koda om s.k. sjukdomar de kunde också erbjuda tekniker för att avlägsna det undermedvetna fullständigt hos de modiga individer som vågade och var redo för att anta den utmaningen eller befrielsen beroende på hur man ser det.</a:t>
            </a:r>
          </a:p>
          <a:p>
            <a:pPr lvl="0">
              <a:spcBef>
                <a:spcPts val="0"/>
              </a:spcBef>
              <a:buClr>
                <a:schemeClr val="dk1"/>
              </a:buClr>
              <a:buSzPct val="91666"/>
              <a:buFont typeface="Arial"/>
              <a:buNone/>
            </a:pPr>
            <a:r>
              <a:rPr lang="sv" sz="1200"/>
              <a:t>Deras baskunskap kom från tillsynes många olika teorier/skolor som tex. Epigenetik, Dr Nelsons subspace datorer, Stewarts hyperspaceteknologi, Resonansterapi, Einsteins fullständiga tidsekvationer, Paralelltidsfysik, Strängteorin, Radionics, Musikterapi, Wilhelms Reich arbete, Multiple Personality Disorder, Kaospiloterna, McGregors antigravitationsteori, Kvantfysik, Teslas arbete, Transpersonell Psykologi och Multidimensionell Psykologi.</a:t>
            </a:r>
          </a:p>
          <a:p>
            <a:pPr lvl="0">
              <a:spcBef>
                <a:spcPts val="0"/>
              </a:spcBef>
              <a:buClr>
                <a:schemeClr val="dk1"/>
              </a:buClr>
              <a:buSzPct val="91666"/>
              <a:buFont typeface="Arial"/>
              <a:buNone/>
            </a:pPr>
            <a:r>
              <a:rPr lang="sv" sz="1200"/>
              <a:t>Det var deras öppenhet för alla möjligheter att påverka det mänskliga medvetandet och friheten från fasta kulturella program som gjorde att de kunde hitta nya metoder. Ett annat stort bidrag till deras arbete var den s.k. teknoandligheten det var från början ett par forskare som undersökte ”strängteorin” och lyckades filma multidimensionell interferens för första gången bl.a. filmade de änglar och demoner vilket även chockade dem själva för nu fick de ett s.k. andligt perspektiv på tillvaron men det var inte riktigt som de hade tänkt sig eller som det stod i många s.k. religiösa skrifter. De hade nu funnit verktyg för att kunna utvärdera sina metoder och teorier som de tidigare bara intuitivt kunnat utvärdera. Något annat som de fick bevis för var att mat som var tillagad också innehöll emotiner och mentiner dvs känslo och tanke fragment av dem som hade hanterat maten. Denna faktor visade sig ha en enorm betydelse för hur matens kvantfysiska näringsvärde påverkade kroppen den överskuggade betydelsen av alla tidigare näringsanalyser </a:t>
            </a:r>
          </a:p>
          <a:p>
            <a:pPr lvl="0" rtl="0">
              <a:spcBef>
                <a:spcPts val="0"/>
              </a:spcBef>
              <a:buNone/>
            </a:pPr>
            <a:r>
              <a:t/>
            </a:r>
            <a:endParaRPr sz="12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Shape 133"/>
          <p:cNvSpPr txBox="1"/>
          <p:nvPr>
            <p:ph type="ctrTitle"/>
          </p:nvPr>
        </p:nvSpPr>
        <p:spPr>
          <a:xfrm>
            <a:off x="560175" y="260100"/>
            <a:ext cx="8118600" cy="717900"/>
          </a:xfrm>
          <a:prstGeom prst="rect">
            <a:avLst/>
          </a:prstGeom>
        </p:spPr>
        <p:txBody>
          <a:bodyPr anchorCtr="0" anchor="b" bIns="91425" lIns="91425" rIns="91425" tIns="91425">
            <a:noAutofit/>
          </a:bodyPr>
          <a:lstStyle/>
          <a:p>
            <a:pPr lvl="0" rtl="0">
              <a:spcBef>
                <a:spcPts val="0"/>
              </a:spcBef>
              <a:buNone/>
            </a:pPr>
            <a:r>
              <a:rPr lang="sv">
                <a:solidFill>
                  <a:srgbClr val="FFE599"/>
                </a:solidFill>
              </a:rPr>
              <a:t>Etiska överväganden</a:t>
            </a:r>
          </a:p>
        </p:txBody>
      </p:sp>
      <p:sp>
        <p:nvSpPr>
          <p:cNvPr id="134" name="Shape 134"/>
          <p:cNvSpPr txBox="1"/>
          <p:nvPr>
            <p:ph idx="1" type="subTitle"/>
          </p:nvPr>
        </p:nvSpPr>
        <p:spPr>
          <a:xfrm>
            <a:off x="322850" y="1775625"/>
            <a:ext cx="8517300" cy="3294900"/>
          </a:xfrm>
          <a:prstGeom prst="rect">
            <a:avLst/>
          </a:prstGeom>
        </p:spPr>
        <p:txBody>
          <a:bodyPr anchorCtr="0" anchor="t" bIns="91425" lIns="91425" rIns="91425" tIns="91425">
            <a:noAutofit/>
          </a:bodyPr>
          <a:lstStyle/>
          <a:p>
            <a:pPr lvl="0" rtl="0">
              <a:spcBef>
                <a:spcPts val="0"/>
              </a:spcBef>
              <a:buNone/>
            </a:pPr>
            <a:r>
              <a:t/>
            </a:r>
            <a:endParaRPr sz="1200"/>
          </a:p>
          <a:p>
            <a:pPr lvl="0" rtl="0">
              <a:spcBef>
                <a:spcPts val="0"/>
              </a:spcBef>
              <a:buNone/>
            </a:pPr>
            <a:r>
              <a:rPr lang="sv" sz="1200"/>
              <a:t>Är det etiskt försvarbart att sprida hemligstämplad information om den används på ett destruktivt sätt ???</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Shape 139"/>
          <p:cNvSpPr txBox="1"/>
          <p:nvPr>
            <p:ph type="ctrTitle"/>
          </p:nvPr>
        </p:nvSpPr>
        <p:spPr>
          <a:xfrm>
            <a:off x="560175" y="260100"/>
            <a:ext cx="8118600" cy="717900"/>
          </a:xfrm>
          <a:prstGeom prst="rect">
            <a:avLst/>
          </a:prstGeom>
        </p:spPr>
        <p:txBody>
          <a:bodyPr anchorCtr="0" anchor="b" bIns="91425" lIns="91425" rIns="91425" tIns="91425">
            <a:noAutofit/>
          </a:bodyPr>
          <a:lstStyle/>
          <a:p>
            <a:pPr lvl="0" rtl="0">
              <a:spcBef>
                <a:spcPts val="0"/>
              </a:spcBef>
              <a:buNone/>
            </a:pPr>
            <a:r>
              <a:rPr lang="sv">
                <a:solidFill>
                  <a:srgbClr val="FFE599"/>
                </a:solidFill>
              </a:rPr>
              <a:t>Resultat</a:t>
            </a:r>
          </a:p>
        </p:txBody>
      </p:sp>
      <p:sp>
        <p:nvSpPr>
          <p:cNvPr id="140" name="Shape 140"/>
          <p:cNvSpPr txBox="1"/>
          <p:nvPr>
            <p:ph idx="1" type="subTitle"/>
          </p:nvPr>
        </p:nvSpPr>
        <p:spPr>
          <a:xfrm>
            <a:off x="322850" y="1775625"/>
            <a:ext cx="8517300" cy="3294900"/>
          </a:xfrm>
          <a:prstGeom prst="rect">
            <a:avLst/>
          </a:prstGeom>
        </p:spPr>
        <p:txBody>
          <a:bodyPr anchorCtr="0" anchor="t" bIns="91425" lIns="91425" rIns="91425" tIns="91425">
            <a:noAutofit/>
          </a:bodyPr>
          <a:lstStyle/>
          <a:p>
            <a:pPr lvl="0" rtl="0">
              <a:spcBef>
                <a:spcPts val="0"/>
              </a:spcBef>
              <a:buNone/>
            </a:pPr>
            <a:r>
              <a:t/>
            </a:r>
            <a:endParaRPr sz="1200"/>
          </a:p>
          <a:p>
            <a:pPr lvl="0">
              <a:spcBef>
                <a:spcPts val="0"/>
              </a:spcBef>
              <a:buClr>
                <a:schemeClr val="dk1"/>
              </a:buClr>
              <a:buSzPct val="91666"/>
              <a:buFont typeface="Arial"/>
              <a:buNone/>
            </a:pPr>
            <a:r>
              <a:rPr lang="sv" sz="1200"/>
              <a:t>Hälsomedvetande = hälsa – med - vet – ande, utgångspunkten är att människan har en fri vilja och är en kreativ varelse som behöver uttrycka sin själspotential för att må riktigt bra, allt som kan öka en individs förmåga till empowerment anses gynnsamt men även alla former av stressorer och salutogena faktorer belyses för att öka medveteneheten om aktiva val som påverkar livskvaliteten. Att allt som påverkar en individs medvetande också påverkar hälsan var kristall klart då man såg att det inte fanns någon separation mellan själ, tankar, känslor och kroppen. Vikten av att reducera det undermedvetnas betonas också men inte alla väljer att jobba med det och det respekteras men det kan minska resultaten avsevärt vid omkodningen. Anledningen till att människor har ett undermedvetande beror på de kollektivt betingade försvarsmekanismerna, självklart så kan de ha ett värde vid ett akut trauma men när de bara byggs på varandra så sjunker medvetenheten och dysfunktion av hälsan blir följden.</a:t>
            </a:r>
          </a:p>
          <a:p>
            <a:pPr lvl="0">
              <a:spcBef>
                <a:spcPts val="0"/>
              </a:spcBef>
              <a:buClr>
                <a:schemeClr val="dk1"/>
              </a:buClr>
              <a:buSzPct val="91666"/>
              <a:buFont typeface="Arial"/>
              <a:buNone/>
            </a:pPr>
            <a:r>
              <a:rPr lang="sv" sz="1200"/>
              <a:t>Deras standard program för hälsomedvetande såg nu ut så här då följande punkter checkades:</a:t>
            </a:r>
          </a:p>
          <a:p>
            <a:pPr lvl="0">
              <a:spcBef>
                <a:spcPts val="0"/>
              </a:spcBef>
              <a:buClr>
                <a:schemeClr val="dk1"/>
              </a:buClr>
              <a:buSzPct val="91666"/>
              <a:buFont typeface="Arial"/>
              <a:buNone/>
            </a:pPr>
            <a:r>
              <a:rPr lang="sv" sz="1200"/>
              <a:t>Vid akuta fall så gör man en multipel orsaksanalys med rangordning för att kunna behandla primärorsakerna ofta görs det simultant med övervakning för ev healingkriser.</a:t>
            </a:r>
          </a:p>
          <a:p>
            <a:pPr lvl="0">
              <a:spcBef>
                <a:spcPts val="0"/>
              </a:spcBef>
              <a:buClr>
                <a:schemeClr val="dk1"/>
              </a:buClr>
              <a:buSzPct val="91666"/>
              <a:buFont typeface="Arial"/>
              <a:buNone/>
            </a:pPr>
            <a:r>
              <a:rPr lang="sv" sz="1200"/>
              <a:t>Annars gör man en mycket bredare initialanalys där man värderar det nuvarande tillståndet med avseende på följande faktorer:</a:t>
            </a:r>
          </a:p>
          <a:p>
            <a:pPr lvl="0" rtl="0">
              <a:spcBef>
                <a:spcPts val="0"/>
              </a:spcBef>
              <a:buNone/>
            </a:pPr>
            <a:r>
              <a:t/>
            </a:r>
            <a:endParaRPr sz="12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4" name="Shape 144"/>
        <p:cNvGrpSpPr/>
        <p:nvPr/>
      </p:nvGrpSpPr>
      <p:grpSpPr>
        <a:xfrm>
          <a:off x="0" y="0"/>
          <a:ext cx="0" cy="0"/>
          <a:chOff x="0" y="0"/>
          <a:chExt cx="0" cy="0"/>
        </a:xfrm>
      </p:grpSpPr>
      <p:sp>
        <p:nvSpPr>
          <p:cNvPr id="145" name="Shape 145"/>
          <p:cNvSpPr txBox="1"/>
          <p:nvPr>
            <p:ph type="ctrTitle"/>
          </p:nvPr>
        </p:nvSpPr>
        <p:spPr>
          <a:xfrm>
            <a:off x="560175" y="260100"/>
            <a:ext cx="8118600" cy="717900"/>
          </a:xfrm>
          <a:prstGeom prst="rect">
            <a:avLst/>
          </a:prstGeom>
        </p:spPr>
        <p:txBody>
          <a:bodyPr anchorCtr="0" anchor="b" bIns="91425" lIns="91425" rIns="91425" tIns="91425">
            <a:noAutofit/>
          </a:bodyPr>
          <a:lstStyle/>
          <a:p>
            <a:pPr lvl="0" rtl="0">
              <a:spcBef>
                <a:spcPts val="0"/>
              </a:spcBef>
              <a:buNone/>
            </a:pPr>
            <a:r>
              <a:t/>
            </a:r>
            <a:endParaRPr>
              <a:solidFill>
                <a:srgbClr val="FFE599"/>
              </a:solidFill>
            </a:endParaRPr>
          </a:p>
        </p:txBody>
      </p:sp>
      <p:sp>
        <p:nvSpPr>
          <p:cNvPr id="146" name="Shape 146"/>
          <p:cNvSpPr txBox="1"/>
          <p:nvPr>
            <p:ph idx="1" type="subTitle"/>
          </p:nvPr>
        </p:nvSpPr>
        <p:spPr>
          <a:xfrm>
            <a:off x="322850" y="1775625"/>
            <a:ext cx="8517300" cy="3294900"/>
          </a:xfrm>
          <a:prstGeom prst="rect">
            <a:avLst/>
          </a:prstGeom>
        </p:spPr>
        <p:txBody>
          <a:bodyPr anchorCtr="0" anchor="t" bIns="91425" lIns="91425" rIns="91425" tIns="91425">
            <a:noAutofit/>
          </a:bodyPr>
          <a:lstStyle/>
          <a:p>
            <a:pPr lvl="0" rtl="0">
              <a:spcBef>
                <a:spcPts val="0"/>
              </a:spcBef>
              <a:buNone/>
            </a:pPr>
            <a:r>
              <a:t/>
            </a:r>
            <a:endParaRPr sz="1200"/>
          </a:p>
          <a:p>
            <a:pPr lvl="0">
              <a:spcBef>
                <a:spcPts val="0"/>
              </a:spcBef>
              <a:buClr>
                <a:schemeClr val="dk1"/>
              </a:buClr>
              <a:buSzPct val="91666"/>
              <a:buFont typeface="Arial"/>
              <a:buNone/>
            </a:pPr>
            <a:r>
              <a:rPr lang="sv" sz="1200"/>
              <a:t>Intrapersonellt: genetiska minnen, toxikologiska summationseffekter, hjärnvägssynkronisation, omsättning av makro och mikromineraler, enzymkapacitet, endokrin output.</a:t>
            </a:r>
          </a:p>
          <a:p>
            <a:pPr lvl="0">
              <a:spcBef>
                <a:spcPts val="0"/>
              </a:spcBef>
              <a:buClr>
                <a:schemeClr val="dk1"/>
              </a:buClr>
              <a:buSzPct val="91666"/>
              <a:buFont typeface="Arial"/>
              <a:buNone/>
            </a:pPr>
            <a:r>
              <a:rPr lang="sv" sz="1200"/>
              <a:t>Emotionell profil, kognitiv profil, Traumaanalys, Kreativ frustration resp potential.</a:t>
            </a:r>
          </a:p>
          <a:p>
            <a:pPr lvl="0">
              <a:spcBef>
                <a:spcPts val="0"/>
              </a:spcBef>
              <a:buClr>
                <a:schemeClr val="dk1"/>
              </a:buClr>
              <a:buSzPct val="91666"/>
              <a:buFont typeface="Arial"/>
              <a:buNone/>
            </a:pPr>
            <a:r>
              <a:rPr lang="sv" sz="1200"/>
              <a:t>Mätning av självvärde, självrespekt, sjävskärlek, självmedvetande, självbegränsnigar, självdestruktivitet, självförverklignade.</a:t>
            </a:r>
          </a:p>
          <a:p>
            <a:pPr lvl="0">
              <a:spcBef>
                <a:spcPts val="0"/>
              </a:spcBef>
              <a:buClr>
                <a:schemeClr val="dk1"/>
              </a:buClr>
              <a:buSzPct val="91666"/>
              <a:buFont typeface="Arial"/>
              <a:buNone/>
            </a:pPr>
            <a:r>
              <a:rPr lang="sv" sz="1200"/>
              <a:t>Balans mellan vila och aktivitet resp bara vara och utmaningar.</a:t>
            </a:r>
          </a:p>
          <a:p>
            <a:pPr lvl="0">
              <a:spcBef>
                <a:spcPts val="0"/>
              </a:spcBef>
              <a:buClr>
                <a:schemeClr val="dk1"/>
              </a:buClr>
              <a:buSzPct val="91666"/>
              <a:buFont typeface="Arial"/>
              <a:buNone/>
            </a:pPr>
            <a:r>
              <a:rPr lang="sv" sz="1200"/>
              <a:t>Interpersonellt: systemisk psykologisk analys, troskonflikter, relationskonflikter, relationstrådar, beröringsbehov, sexuell frustration</a:t>
            </a:r>
          </a:p>
          <a:p>
            <a:pPr lvl="0">
              <a:spcBef>
                <a:spcPts val="0"/>
              </a:spcBef>
              <a:buClr>
                <a:schemeClr val="dk1"/>
              </a:buClr>
              <a:buSzPct val="91666"/>
              <a:buFont typeface="Arial"/>
              <a:buNone/>
            </a:pPr>
            <a:r>
              <a:rPr lang="sv" sz="1200"/>
              <a:t>Extrapersonellt: luften (negativa joner), elektrosmog reduktion, strålningsspektrumanalys</a:t>
            </a:r>
          </a:p>
          <a:p>
            <a:pPr lvl="0">
              <a:spcBef>
                <a:spcPts val="0"/>
              </a:spcBef>
              <a:buClr>
                <a:schemeClr val="dk1"/>
              </a:buClr>
              <a:buSzPct val="91666"/>
              <a:buFont typeface="Arial"/>
              <a:buNone/>
            </a:pPr>
            <a:r>
              <a:rPr lang="sv" sz="1200"/>
              <a:t>Multidimensionellt: multidimensionell profil, karmatrådar, paralelltids influens, dimensionsportaler, multimateria, frekvenslås, inlagda ord, tankar och känslor. </a:t>
            </a:r>
          </a:p>
          <a:p>
            <a:pPr lvl="0">
              <a:spcBef>
                <a:spcPts val="0"/>
              </a:spcBef>
              <a:buClr>
                <a:schemeClr val="dk1"/>
              </a:buClr>
              <a:buSzPct val="91666"/>
              <a:buFont typeface="Arial"/>
              <a:buNone/>
            </a:pPr>
            <a:r>
              <a:rPr lang="sv" sz="1200"/>
              <a:t>Riktad interferens: tex trolldom, böner, förbannelser, avundsjuka, hat, kärlek, sexuellt fokus.</a:t>
            </a:r>
          </a:p>
          <a:p>
            <a:pPr lvl="0" rtl="0">
              <a:spcBef>
                <a:spcPts val="0"/>
              </a:spcBef>
              <a:buNone/>
            </a:pPr>
            <a:r>
              <a:t/>
            </a:r>
            <a:endParaRPr sz="12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0" name="Shape 150"/>
        <p:cNvGrpSpPr/>
        <p:nvPr/>
      </p:nvGrpSpPr>
      <p:grpSpPr>
        <a:xfrm>
          <a:off x="0" y="0"/>
          <a:ext cx="0" cy="0"/>
          <a:chOff x="0" y="0"/>
          <a:chExt cx="0" cy="0"/>
        </a:xfrm>
      </p:grpSpPr>
      <p:sp>
        <p:nvSpPr>
          <p:cNvPr id="151" name="Shape 151"/>
          <p:cNvSpPr txBox="1"/>
          <p:nvPr>
            <p:ph type="ctrTitle"/>
          </p:nvPr>
        </p:nvSpPr>
        <p:spPr>
          <a:xfrm>
            <a:off x="560175" y="260100"/>
            <a:ext cx="8118600" cy="717900"/>
          </a:xfrm>
          <a:prstGeom prst="rect">
            <a:avLst/>
          </a:prstGeom>
        </p:spPr>
        <p:txBody>
          <a:bodyPr anchorCtr="0" anchor="b" bIns="91425" lIns="91425" rIns="91425" tIns="91425">
            <a:noAutofit/>
          </a:bodyPr>
          <a:lstStyle/>
          <a:p>
            <a:pPr lvl="0" rtl="0">
              <a:spcBef>
                <a:spcPts val="0"/>
              </a:spcBef>
              <a:buNone/>
            </a:pPr>
            <a:r>
              <a:rPr lang="sv">
                <a:solidFill>
                  <a:srgbClr val="FFE599"/>
                </a:solidFill>
              </a:rPr>
              <a:t>Grundbehandlingar</a:t>
            </a:r>
          </a:p>
        </p:txBody>
      </p:sp>
      <p:sp>
        <p:nvSpPr>
          <p:cNvPr id="152" name="Shape 152"/>
          <p:cNvSpPr txBox="1"/>
          <p:nvPr>
            <p:ph idx="1" type="subTitle"/>
          </p:nvPr>
        </p:nvSpPr>
        <p:spPr>
          <a:xfrm>
            <a:off x="322850" y="1775625"/>
            <a:ext cx="8517300" cy="3294900"/>
          </a:xfrm>
          <a:prstGeom prst="rect">
            <a:avLst/>
          </a:prstGeom>
        </p:spPr>
        <p:txBody>
          <a:bodyPr anchorCtr="0" anchor="t" bIns="91425" lIns="91425" rIns="91425" tIns="91425">
            <a:noAutofit/>
          </a:bodyPr>
          <a:lstStyle/>
          <a:p>
            <a:pPr lvl="0" rtl="0">
              <a:spcBef>
                <a:spcPts val="0"/>
              </a:spcBef>
              <a:buNone/>
            </a:pPr>
            <a:r>
              <a:t/>
            </a:r>
            <a:endParaRPr sz="1200"/>
          </a:p>
          <a:p>
            <a:pPr lvl="0">
              <a:spcBef>
                <a:spcPts val="0"/>
              </a:spcBef>
              <a:buNone/>
            </a:pPr>
            <a:r>
              <a:rPr lang="sv" sz="1200"/>
              <a:t>DNA profilerad mat med optimerad näringstäthet (emotin och mentin neutral mat)</a:t>
            </a:r>
          </a:p>
          <a:p>
            <a:pPr lvl="0">
              <a:spcBef>
                <a:spcPts val="0"/>
              </a:spcBef>
              <a:buNone/>
            </a:pPr>
            <a:r>
              <a:rPr lang="sv" sz="1200"/>
              <a:t>Intentional Water (ett vatten med resonanser unikt för varje individs status)</a:t>
            </a:r>
          </a:p>
          <a:p>
            <a:pPr lvl="0">
              <a:spcBef>
                <a:spcPts val="0"/>
              </a:spcBef>
              <a:buNone/>
            </a:pPr>
            <a:r>
              <a:rPr lang="sv" sz="1200"/>
              <a:t>Toxikologisk reduktion, vaccinskadeprogram</a:t>
            </a:r>
          </a:p>
          <a:p>
            <a:pPr lvl="0">
              <a:spcBef>
                <a:spcPts val="0"/>
              </a:spcBef>
              <a:buNone/>
            </a:pPr>
            <a:r>
              <a:rPr lang="sv" sz="1200"/>
              <a:t>Sömn optimering</a:t>
            </a:r>
          </a:p>
          <a:p>
            <a:pPr lvl="0">
              <a:spcBef>
                <a:spcPts val="0"/>
              </a:spcBef>
              <a:buNone/>
            </a:pPr>
            <a:r>
              <a:rPr lang="sv" sz="1200"/>
              <a:t>Akustisk optimering</a:t>
            </a:r>
          </a:p>
          <a:p>
            <a:pPr lvl="0">
              <a:spcBef>
                <a:spcPts val="0"/>
              </a:spcBef>
              <a:buNone/>
            </a:pPr>
            <a:r>
              <a:rPr lang="sv" sz="1200"/>
              <a:t>Färgprofil optimering</a:t>
            </a:r>
          </a:p>
          <a:p>
            <a:pPr lvl="0">
              <a:spcBef>
                <a:spcPts val="0"/>
              </a:spcBef>
              <a:buNone/>
            </a:pPr>
            <a:r>
              <a:rPr lang="sv" sz="1200"/>
              <a:t>Beröring</a:t>
            </a:r>
          </a:p>
          <a:p>
            <a:pPr lvl="0">
              <a:spcBef>
                <a:spcPts val="0"/>
              </a:spcBef>
              <a:buNone/>
            </a:pPr>
            <a:r>
              <a:rPr lang="sv" sz="1200"/>
              <a:t>Fysiolek</a:t>
            </a:r>
          </a:p>
          <a:p>
            <a:pPr lvl="0">
              <a:spcBef>
                <a:spcPts val="0"/>
              </a:spcBef>
              <a:buNone/>
            </a:pPr>
            <a:r>
              <a:rPr lang="sv" sz="1200"/>
              <a:t>Superkreativitet</a:t>
            </a:r>
          </a:p>
          <a:p>
            <a:pPr lvl="0">
              <a:spcBef>
                <a:spcPts val="0"/>
              </a:spcBef>
              <a:buNone/>
            </a:pPr>
            <a:r>
              <a:rPr lang="sv" sz="1200"/>
              <a:t>Djupavslappning</a:t>
            </a:r>
          </a:p>
          <a:p>
            <a:pPr lvl="0">
              <a:spcBef>
                <a:spcPts val="0"/>
              </a:spcBef>
              <a:buNone/>
            </a:pPr>
            <a:r>
              <a:rPr lang="sv" sz="1200"/>
              <a:t>Livsvisoner</a:t>
            </a:r>
          </a:p>
          <a:p>
            <a:pPr lvl="0">
              <a:spcBef>
                <a:spcPts val="0"/>
              </a:spcBef>
              <a:buNone/>
            </a:pPr>
            <a:r>
              <a:rPr lang="sv" sz="1200"/>
              <a:t>Tankestretching</a:t>
            </a:r>
          </a:p>
          <a:p>
            <a:pPr lvl="0">
              <a:spcBef>
                <a:spcPts val="0"/>
              </a:spcBef>
              <a:buNone/>
            </a:pPr>
            <a:r>
              <a:rPr lang="sv" sz="1200"/>
              <a:t>Känslobearbetning</a:t>
            </a:r>
          </a:p>
          <a:p>
            <a:pPr lvl="0">
              <a:spcBef>
                <a:spcPts val="0"/>
              </a:spcBef>
              <a:buNone/>
            </a:pPr>
            <a:r>
              <a:rPr lang="sv" sz="1200"/>
              <a:t>Graviditetsregression</a:t>
            </a:r>
          </a:p>
          <a:p>
            <a:pPr lvl="0">
              <a:spcBef>
                <a:spcPts val="0"/>
              </a:spcBef>
              <a:buNone/>
            </a:pPr>
            <a:r>
              <a:rPr lang="sv" sz="1200"/>
              <a:t>Multidimensionell Psykologi</a:t>
            </a:r>
          </a:p>
          <a:p>
            <a:pPr lvl="0">
              <a:spcBef>
                <a:spcPts val="0"/>
              </a:spcBef>
              <a:buNone/>
            </a:pPr>
            <a:r>
              <a:rPr lang="sv" sz="1200"/>
              <a:t>Resonans material i bostad och kläder optimeras</a:t>
            </a:r>
          </a:p>
          <a:p>
            <a:pPr lvl="0" rtl="0">
              <a:spcBef>
                <a:spcPts val="0"/>
              </a:spcBef>
              <a:buNone/>
            </a:pPr>
            <a:r>
              <a:t/>
            </a:r>
            <a:endParaRPr sz="12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6" name="Shape 156"/>
        <p:cNvGrpSpPr/>
        <p:nvPr/>
      </p:nvGrpSpPr>
      <p:grpSpPr>
        <a:xfrm>
          <a:off x="0" y="0"/>
          <a:ext cx="0" cy="0"/>
          <a:chOff x="0" y="0"/>
          <a:chExt cx="0" cy="0"/>
        </a:xfrm>
      </p:grpSpPr>
      <p:sp>
        <p:nvSpPr>
          <p:cNvPr id="157" name="Shape 157"/>
          <p:cNvSpPr txBox="1"/>
          <p:nvPr>
            <p:ph type="ctrTitle"/>
          </p:nvPr>
        </p:nvSpPr>
        <p:spPr>
          <a:xfrm>
            <a:off x="560175" y="260100"/>
            <a:ext cx="8118600" cy="717900"/>
          </a:xfrm>
          <a:prstGeom prst="rect">
            <a:avLst/>
          </a:prstGeom>
        </p:spPr>
        <p:txBody>
          <a:bodyPr anchorCtr="0" anchor="b" bIns="91425" lIns="91425" rIns="91425" tIns="91425">
            <a:noAutofit/>
          </a:bodyPr>
          <a:lstStyle/>
          <a:p>
            <a:pPr lvl="0" rtl="0">
              <a:spcBef>
                <a:spcPts val="0"/>
              </a:spcBef>
              <a:buNone/>
            </a:pPr>
            <a:r>
              <a:t/>
            </a:r>
            <a:endParaRPr>
              <a:solidFill>
                <a:srgbClr val="FFE599"/>
              </a:solidFill>
            </a:endParaRPr>
          </a:p>
        </p:txBody>
      </p:sp>
      <p:sp>
        <p:nvSpPr>
          <p:cNvPr id="158" name="Shape 158"/>
          <p:cNvSpPr txBox="1"/>
          <p:nvPr>
            <p:ph idx="1" type="subTitle"/>
          </p:nvPr>
        </p:nvSpPr>
        <p:spPr>
          <a:xfrm>
            <a:off x="322850" y="1775625"/>
            <a:ext cx="8517300" cy="3294900"/>
          </a:xfrm>
          <a:prstGeom prst="rect">
            <a:avLst/>
          </a:prstGeom>
        </p:spPr>
        <p:txBody>
          <a:bodyPr anchorCtr="0" anchor="t" bIns="91425" lIns="91425" rIns="91425" tIns="91425">
            <a:noAutofit/>
          </a:bodyPr>
          <a:lstStyle/>
          <a:p>
            <a:pPr lvl="0" rtl="0">
              <a:spcBef>
                <a:spcPts val="0"/>
              </a:spcBef>
              <a:buNone/>
            </a:pPr>
            <a:r>
              <a:t/>
            </a:r>
            <a:endParaRPr sz="1200"/>
          </a:p>
          <a:p>
            <a:pPr lvl="0">
              <a:spcBef>
                <a:spcPts val="0"/>
              </a:spcBef>
              <a:buNone/>
            </a:pPr>
            <a:r>
              <a:rPr lang="sv" sz="1200"/>
              <a:t>När klienten är utskriven så görs en subspace scanning via dator en gång i veckan för att följa klienten och utvärdera resultaten och vid dator larm så kallar man in klienten igen. De som önskar kan få subspace behandling som komplement det enda som behövs är en DNA signatur och sedan kan klienten vara vad som helst i världen och allt sker på distans.</a:t>
            </a:r>
          </a:p>
          <a:p>
            <a:pPr lvl="0">
              <a:spcBef>
                <a:spcPts val="0"/>
              </a:spcBef>
              <a:buNone/>
            </a:pPr>
            <a:r>
              <a:rPr lang="sv" sz="1200"/>
              <a:t>Specialbehandlingar för telepati aktivering kan göras för dem som är redo för det, då ger man ett konstgjort hormon ”telepatin” för att se om individen klarar av att möta och leva med fullt medveten telepatisk förmåga och om det fortfarande är önskvärt. Då fasar man ut ”telapatinet” och aktiverar synkrona hjärncentran med foton och phonon terapi under 3 mån samtidigt som man ger support träning för att minska mängden undermedveten information.</a:t>
            </a:r>
          </a:p>
          <a:p>
            <a:pPr lvl="0">
              <a:spcBef>
                <a:spcPts val="0"/>
              </a:spcBef>
              <a:buNone/>
            </a:pPr>
            <a:r>
              <a:rPr lang="sv" sz="1200"/>
              <a:t>Av etiska skäl så ges detta program enbart till dem som har en starkt utvecklad empatisk förmåga (det finns träningsprogram för det också) och har en öppen hjärtblomma, detta pga av tidigare missbruk av förmågan och många självmord av dem som inte klarade av att leva med den förmågan (frihet under ansvar krävs).</a:t>
            </a:r>
          </a:p>
          <a:p>
            <a:pPr lvl="0" rtl="0">
              <a:spcBef>
                <a:spcPts val="0"/>
              </a:spcBef>
              <a:buNone/>
            </a:pPr>
            <a:r>
              <a:t/>
            </a:r>
            <a:endParaRPr sz="12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2" name="Shape 162"/>
        <p:cNvGrpSpPr/>
        <p:nvPr/>
      </p:nvGrpSpPr>
      <p:grpSpPr>
        <a:xfrm>
          <a:off x="0" y="0"/>
          <a:ext cx="0" cy="0"/>
          <a:chOff x="0" y="0"/>
          <a:chExt cx="0" cy="0"/>
        </a:xfrm>
      </p:grpSpPr>
      <p:sp>
        <p:nvSpPr>
          <p:cNvPr id="163" name="Shape 163"/>
          <p:cNvSpPr txBox="1"/>
          <p:nvPr>
            <p:ph type="ctrTitle"/>
          </p:nvPr>
        </p:nvSpPr>
        <p:spPr>
          <a:xfrm>
            <a:off x="560175" y="260100"/>
            <a:ext cx="8118600" cy="717900"/>
          </a:xfrm>
          <a:prstGeom prst="rect">
            <a:avLst/>
          </a:prstGeom>
        </p:spPr>
        <p:txBody>
          <a:bodyPr anchorCtr="0" anchor="b" bIns="91425" lIns="91425" rIns="91425" tIns="91425">
            <a:noAutofit/>
          </a:bodyPr>
          <a:lstStyle/>
          <a:p>
            <a:pPr lvl="0" rtl="0">
              <a:spcBef>
                <a:spcPts val="0"/>
              </a:spcBef>
              <a:buNone/>
            </a:pPr>
            <a:r>
              <a:rPr lang="sv">
                <a:solidFill>
                  <a:srgbClr val="FFE599"/>
                </a:solidFill>
              </a:rPr>
              <a:t>Kuriosa</a:t>
            </a:r>
          </a:p>
        </p:txBody>
      </p:sp>
      <p:sp>
        <p:nvSpPr>
          <p:cNvPr id="164" name="Shape 164"/>
          <p:cNvSpPr txBox="1"/>
          <p:nvPr>
            <p:ph idx="1" type="subTitle"/>
          </p:nvPr>
        </p:nvSpPr>
        <p:spPr>
          <a:xfrm>
            <a:off x="322850" y="1775625"/>
            <a:ext cx="8517300" cy="3294900"/>
          </a:xfrm>
          <a:prstGeom prst="rect">
            <a:avLst/>
          </a:prstGeom>
        </p:spPr>
        <p:txBody>
          <a:bodyPr anchorCtr="0" anchor="t" bIns="91425" lIns="91425" rIns="91425" tIns="91425">
            <a:noAutofit/>
          </a:bodyPr>
          <a:lstStyle/>
          <a:p>
            <a:pPr lvl="0" rtl="0">
              <a:spcBef>
                <a:spcPts val="0"/>
              </a:spcBef>
              <a:buNone/>
            </a:pPr>
            <a:r>
              <a:t/>
            </a:r>
            <a:endParaRPr sz="1200"/>
          </a:p>
          <a:p>
            <a:pPr lvl="0" rtl="0">
              <a:spcBef>
                <a:spcPts val="0"/>
              </a:spcBef>
              <a:buNone/>
            </a:pPr>
            <a:r>
              <a:rPr lang="sv" sz="1200"/>
              <a:t>Dr Neumann var han som verkligen uppfann datorn igen, tack vare att han lyckades göra en ”backengineering” av ett störtat Zeta Ufo 1934 de flesta tror inte ens att utomjordingar existerar men utan deras interferens så skulle vi knappast ha en enda transistor eller dator idag tänk på det när du knappar på ditt fina tangentbord/;)</a:t>
            </a: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8" name="Shape 168"/>
        <p:cNvGrpSpPr/>
        <p:nvPr/>
      </p:nvGrpSpPr>
      <p:grpSpPr>
        <a:xfrm>
          <a:off x="0" y="0"/>
          <a:ext cx="0" cy="0"/>
          <a:chOff x="0" y="0"/>
          <a:chExt cx="0" cy="0"/>
        </a:xfrm>
      </p:grpSpPr>
      <p:sp>
        <p:nvSpPr>
          <p:cNvPr id="169" name="Shape 169"/>
          <p:cNvSpPr txBox="1"/>
          <p:nvPr>
            <p:ph type="ctrTitle"/>
          </p:nvPr>
        </p:nvSpPr>
        <p:spPr>
          <a:xfrm>
            <a:off x="560175" y="260100"/>
            <a:ext cx="8118600" cy="717900"/>
          </a:xfrm>
          <a:prstGeom prst="rect">
            <a:avLst/>
          </a:prstGeom>
        </p:spPr>
        <p:txBody>
          <a:bodyPr anchorCtr="0" anchor="b" bIns="91425" lIns="91425" rIns="91425" tIns="91425">
            <a:noAutofit/>
          </a:bodyPr>
          <a:lstStyle/>
          <a:p>
            <a:pPr lvl="0" rtl="0">
              <a:spcBef>
                <a:spcPts val="0"/>
              </a:spcBef>
              <a:buNone/>
            </a:pPr>
            <a:r>
              <a:rPr lang="sv">
                <a:solidFill>
                  <a:srgbClr val="FFE599"/>
                </a:solidFill>
              </a:rPr>
              <a:t>Slutsatser</a:t>
            </a:r>
          </a:p>
        </p:txBody>
      </p:sp>
      <p:sp>
        <p:nvSpPr>
          <p:cNvPr id="170" name="Shape 170"/>
          <p:cNvSpPr txBox="1"/>
          <p:nvPr>
            <p:ph idx="1" type="subTitle"/>
          </p:nvPr>
        </p:nvSpPr>
        <p:spPr>
          <a:xfrm>
            <a:off x="322850" y="1775625"/>
            <a:ext cx="8517300" cy="3294900"/>
          </a:xfrm>
          <a:prstGeom prst="rect">
            <a:avLst/>
          </a:prstGeom>
        </p:spPr>
        <p:txBody>
          <a:bodyPr anchorCtr="0" anchor="t" bIns="91425" lIns="91425" rIns="91425" tIns="91425">
            <a:noAutofit/>
          </a:bodyPr>
          <a:lstStyle/>
          <a:p>
            <a:pPr lvl="0" rtl="0">
              <a:spcBef>
                <a:spcPts val="0"/>
              </a:spcBef>
              <a:buNone/>
            </a:pPr>
            <a:r>
              <a:t/>
            </a:r>
            <a:endParaRPr sz="1200"/>
          </a:p>
          <a:p>
            <a:pPr lvl="0" rtl="0">
              <a:spcBef>
                <a:spcPts val="0"/>
              </a:spcBef>
              <a:buNone/>
            </a:pPr>
            <a:r>
              <a:rPr lang="sv" sz="1200"/>
              <a:t>Ni kanske tror att jag har hittat på allt som står i detta papper och jag önskar att det var så men det är inte fallet, sedan om någon tror på mig det är en helt annan fråga, men det viktigaste budskapet jag vill förmedla är att det är upp till alla individer att ta ansvar och besluta sig för vilken sorts värld vi vill leva i och att varje tanke, känsla och handling har betydelse, för det påverkar det kollektiva medvetandet och sprider sig som ringar ut till hela vårt Universum. Freden söks och skapas inom och det öppna hjärtat värmer och helar hela Kosmos frostkanter. Våren har kommit och gräset kan åter bli grönt och alla blommor får åter växa fritt mot sin Sol alla med sina unika gåvor och färger.</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Shape 66"/>
          <p:cNvSpPr txBox="1"/>
          <p:nvPr>
            <p:ph type="ctrTitle"/>
          </p:nvPr>
        </p:nvSpPr>
        <p:spPr>
          <a:xfrm>
            <a:off x="512700" y="1893300"/>
            <a:ext cx="8118600" cy="1107300"/>
          </a:xfrm>
          <a:prstGeom prst="rect">
            <a:avLst/>
          </a:prstGeom>
        </p:spPr>
        <p:txBody>
          <a:bodyPr anchorCtr="0" anchor="b" bIns="91425" lIns="91425" rIns="91425" tIns="91425">
            <a:noAutofit/>
          </a:bodyPr>
          <a:lstStyle/>
          <a:p>
            <a:pPr lvl="0">
              <a:spcBef>
                <a:spcPts val="0"/>
              </a:spcBef>
              <a:buNone/>
            </a:pPr>
            <a:r>
              <a:rPr lang="sv" sz="3000">
                <a:solidFill>
                  <a:srgbClr val="FFE599"/>
                </a:solidFill>
              </a:rPr>
              <a:t>Sjukvården 2015 – frihet eller kontroll ?</a:t>
            </a:r>
          </a:p>
          <a:p>
            <a:pPr lvl="0" rtl="0">
              <a:spcBef>
                <a:spcPts val="0"/>
              </a:spcBef>
              <a:buNone/>
            </a:pPr>
            <a:r>
              <a:rPr lang="sv" sz="3000">
                <a:solidFill>
                  <a:srgbClr val="FFE599"/>
                </a:solidFill>
              </a:rPr>
              <a:t>Det kollektiva valet…</a:t>
            </a:r>
          </a:p>
        </p:txBody>
      </p:sp>
      <p:sp>
        <p:nvSpPr>
          <p:cNvPr id="67" name="Shape 67"/>
          <p:cNvSpPr txBox="1"/>
          <p:nvPr>
            <p:ph idx="1" type="subTitle"/>
          </p:nvPr>
        </p:nvSpPr>
        <p:spPr>
          <a:xfrm>
            <a:off x="512700" y="3142959"/>
            <a:ext cx="8118600" cy="1485300"/>
          </a:xfrm>
          <a:prstGeom prst="rect">
            <a:avLst/>
          </a:prstGeom>
        </p:spPr>
        <p:txBody>
          <a:bodyPr anchorCtr="0" anchor="t" bIns="91425" lIns="91425" rIns="91425" tIns="91425">
            <a:noAutofit/>
          </a:bodyPr>
          <a:lstStyle/>
          <a:p>
            <a:pPr lvl="0" rtl="0">
              <a:spcBef>
                <a:spcPts val="0"/>
              </a:spcBef>
              <a:buNone/>
            </a:pPr>
            <a:r>
              <a:rPr lang="sv"/>
              <a:t>Vad som hände på Jorden mellan år 2006 fram till år 2015, teknologins och hälsomedvetandets utveckling och hur dessa tillämpas idag, år 2015.</a:t>
            </a: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Shape 175"/>
          <p:cNvSpPr txBox="1"/>
          <p:nvPr>
            <p:ph type="ctrTitle"/>
          </p:nvPr>
        </p:nvSpPr>
        <p:spPr>
          <a:xfrm>
            <a:off x="560175" y="260100"/>
            <a:ext cx="8118600" cy="717900"/>
          </a:xfrm>
          <a:prstGeom prst="rect">
            <a:avLst/>
          </a:prstGeom>
        </p:spPr>
        <p:txBody>
          <a:bodyPr anchorCtr="0" anchor="b" bIns="91425" lIns="91425" rIns="91425" tIns="91425">
            <a:noAutofit/>
          </a:bodyPr>
          <a:lstStyle/>
          <a:p>
            <a:pPr lvl="0" rtl="0">
              <a:spcBef>
                <a:spcPts val="0"/>
              </a:spcBef>
              <a:buNone/>
            </a:pPr>
            <a:r>
              <a:rPr lang="sv">
                <a:solidFill>
                  <a:srgbClr val="FFE599"/>
                </a:solidFill>
              </a:rPr>
              <a:t>Omnämnaden</a:t>
            </a:r>
          </a:p>
        </p:txBody>
      </p:sp>
      <p:sp>
        <p:nvSpPr>
          <p:cNvPr id="176" name="Shape 176"/>
          <p:cNvSpPr txBox="1"/>
          <p:nvPr>
            <p:ph idx="1" type="subTitle"/>
          </p:nvPr>
        </p:nvSpPr>
        <p:spPr>
          <a:xfrm>
            <a:off x="322850" y="1775625"/>
            <a:ext cx="8517300" cy="3294900"/>
          </a:xfrm>
          <a:prstGeom prst="rect">
            <a:avLst/>
          </a:prstGeom>
        </p:spPr>
        <p:txBody>
          <a:bodyPr anchorCtr="0" anchor="t" bIns="91425" lIns="91425" rIns="91425" tIns="91425">
            <a:noAutofit/>
          </a:bodyPr>
          <a:lstStyle/>
          <a:p>
            <a:pPr lvl="0" rtl="0">
              <a:spcBef>
                <a:spcPts val="0"/>
              </a:spcBef>
              <a:buNone/>
            </a:pPr>
            <a:r>
              <a:t/>
            </a:r>
            <a:endParaRPr sz="1200"/>
          </a:p>
          <a:p>
            <a:pPr lvl="0">
              <a:spcBef>
                <a:spcPts val="0"/>
              </a:spcBef>
              <a:buNone/>
            </a:pPr>
            <a:r>
              <a:rPr lang="sv" sz="1200"/>
              <a:t>Jag vill tacka DuncanOFinioan som med risk för sitt liv avslöjade information om Delta styrkan, Fox Mulder som alltid trodde på mig och såg till att jag aldrig gav upp, han höll också min rygg fri genom sina kontakter hos NSA, Indian Jones som lärde mig att tänka fritt och att gå min egen väg och finna minna egna svar, Zeldox Rubinius som reste från år 2018 för att undervisa mig i 3 tim om multidimensionell interferens, Skolssystemet för att det var så primitivt annars hade jag aldrig letat upp mina egna svar, Yoda som visade mig att kraften finns inom och inte utanför, så enkelt men tog så lång tid att förstå, Mina skyddsänglar Antonius och Cassandra som alltid har skyddat mig med sina varma vingar, Trollkarlen Vaxibus som lärde mig att förstå den mörka sidans perspektiv innan dess var jag väldigt naiv och sist men inte minst knytten Mystif och Mumma som lärde mig leka igen och förstå lycka och vad vilkorslös kärlek är, aj det gjorde ofta ont att möta mina känslor inom men jag vet att det är vägen idag.</a:t>
            </a:r>
          </a:p>
          <a:p>
            <a:pPr lvl="0">
              <a:spcBef>
                <a:spcPts val="0"/>
              </a:spcBef>
              <a:buNone/>
            </a:pPr>
            <a:r>
              <a:t/>
            </a:r>
            <a:endParaRPr sz="1200"/>
          </a:p>
          <a:p>
            <a:pPr lvl="0">
              <a:spcBef>
                <a:spcPts val="0"/>
              </a:spcBef>
              <a:buNone/>
            </a:pPr>
            <a:r>
              <a:rPr lang="sv" sz="1200"/>
              <a:t>Detta arbete tillägnas barnet som finns inom alla människor.</a:t>
            </a:r>
          </a:p>
          <a:p>
            <a:pPr lvl="0">
              <a:spcBef>
                <a:spcPts val="0"/>
              </a:spcBef>
              <a:buNone/>
            </a:pPr>
            <a:r>
              <a:t/>
            </a:r>
            <a:endParaRPr sz="1200"/>
          </a:p>
          <a:p>
            <a:pPr lvl="0">
              <a:spcBef>
                <a:spcPts val="0"/>
              </a:spcBef>
              <a:buNone/>
            </a:pPr>
            <a:r>
              <a:rPr lang="sv" sz="1200"/>
              <a:t>Hakuna Matata, Ragnar Asker, Explorer of Space and Time</a:t>
            </a:r>
          </a:p>
          <a:p>
            <a:pPr lvl="0">
              <a:spcBef>
                <a:spcPts val="0"/>
              </a:spcBef>
              <a:buNone/>
            </a:pPr>
            <a:r>
              <a:t/>
            </a:r>
            <a:endParaRPr sz="1200"/>
          </a:p>
          <a:p>
            <a:pPr lvl="0">
              <a:spcBef>
                <a:spcPts val="0"/>
              </a:spcBef>
              <a:buNone/>
            </a:pPr>
            <a:r>
              <a:rPr lang="sv" sz="1200">
                <a:solidFill>
                  <a:srgbClr val="FFE599"/>
                </a:solidFill>
              </a:rPr>
              <a:t>www.lifeforce1.se</a:t>
            </a:r>
          </a:p>
          <a:p>
            <a:pPr lvl="0" rtl="0">
              <a:spcBef>
                <a:spcPts val="0"/>
              </a:spcBef>
              <a:buNone/>
            </a:pPr>
            <a:r>
              <a:t/>
            </a:r>
            <a:endParaRPr sz="12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0" name="Shape 180"/>
        <p:cNvGrpSpPr/>
        <p:nvPr/>
      </p:nvGrpSpPr>
      <p:grpSpPr>
        <a:xfrm>
          <a:off x="0" y="0"/>
          <a:ext cx="0" cy="0"/>
          <a:chOff x="0" y="0"/>
          <a:chExt cx="0" cy="0"/>
        </a:xfrm>
      </p:grpSpPr>
      <p:sp>
        <p:nvSpPr>
          <p:cNvPr id="181" name="Shape 181"/>
          <p:cNvSpPr txBox="1"/>
          <p:nvPr>
            <p:ph type="ctrTitle"/>
          </p:nvPr>
        </p:nvSpPr>
        <p:spPr>
          <a:xfrm>
            <a:off x="560175" y="260100"/>
            <a:ext cx="8118600" cy="717900"/>
          </a:xfrm>
          <a:prstGeom prst="rect">
            <a:avLst/>
          </a:prstGeom>
        </p:spPr>
        <p:txBody>
          <a:bodyPr anchorCtr="0" anchor="b" bIns="91425" lIns="91425" rIns="91425" tIns="91425">
            <a:noAutofit/>
          </a:bodyPr>
          <a:lstStyle/>
          <a:p>
            <a:pPr lvl="0" rtl="0">
              <a:spcBef>
                <a:spcPts val="0"/>
              </a:spcBef>
              <a:buNone/>
            </a:pPr>
            <a:r>
              <a:rPr lang="sv">
                <a:solidFill>
                  <a:srgbClr val="1155CC"/>
                </a:solidFill>
              </a:rPr>
              <a:t>Blåbärsmuffins</a:t>
            </a:r>
          </a:p>
        </p:txBody>
      </p:sp>
      <p:sp>
        <p:nvSpPr>
          <p:cNvPr id="182" name="Shape 182"/>
          <p:cNvSpPr txBox="1"/>
          <p:nvPr>
            <p:ph idx="1" type="subTitle"/>
          </p:nvPr>
        </p:nvSpPr>
        <p:spPr>
          <a:xfrm>
            <a:off x="322850" y="1775625"/>
            <a:ext cx="8517300" cy="3294900"/>
          </a:xfrm>
          <a:prstGeom prst="rect">
            <a:avLst/>
          </a:prstGeom>
        </p:spPr>
        <p:txBody>
          <a:bodyPr anchorCtr="0" anchor="t" bIns="91425" lIns="91425" rIns="91425" tIns="91425">
            <a:noAutofit/>
          </a:bodyPr>
          <a:lstStyle/>
          <a:p>
            <a:pPr lvl="0" rtl="0">
              <a:spcBef>
                <a:spcPts val="0"/>
              </a:spcBef>
              <a:buNone/>
            </a:pPr>
            <a:r>
              <a:t/>
            </a:r>
            <a:endParaRPr sz="1200"/>
          </a:p>
          <a:p>
            <a:pPr lvl="0" rtl="0">
              <a:spcBef>
                <a:spcPts val="0"/>
              </a:spcBef>
              <a:buNone/>
            </a:pPr>
            <a:r>
              <a:t/>
            </a:r>
            <a:endParaRPr sz="1200">
              <a:solidFill>
                <a:srgbClr val="FFE599"/>
              </a:solidFill>
            </a:endParaRPr>
          </a:p>
          <a:p>
            <a:pPr lvl="0">
              <a:spcBef>
                <a:spcPts val="0"/>
              </a:spcBef>
              <a:buNone/>
            </a:pPr>
            <a:r>
              <a:rPr lang="sv" sz="1200"/>
              <a:t> Ingredienser</a:t>
            </a:r>
          </a:p>
          <a:p>
            <a:pPr lvl="0">
              <a:spcBef>
                <a:spcPts val="0"/>
              </a:spcBef>
              <a:buNone/>
            </a:pPr>
            <a:r>
              <a:rPr lang="sv" sz="1200"/>
              <a:t>Portioner: 6 st</a:t>
            </a:r>
          </a:p>
          <a:p>
            <a:pPr lvl="0">
              <a:spcBef>
                <a:spcPts val="0"/>
              </a:spcBef>
              <a:buNone/>
            </a:pPr>
            <a:r>
              <a:t/>
            </a:r>
            <a:endParaRPr sz="1200"/>
          </a:p>
          <a:p>
            <a:pPr lvl="0">
              <a:spcBef>
                <a:spcPts val="0"/>
              </a:spcBef>
              <a:buNone/>
            </a:pPr>
            <a:r>
              <a:rPr lang="sv" sz="1200"/>
              <a:t>150 g smör eller margarin</a:t>
            </a:r>
          </a:p>
          <a:p>
            <a:pPr lvl="0">
              <a:spcBef>
                <a:spcPts val="0"/>
              </a:spcBef>
              <a:buNone/>
            </a:pPr>
            <a:r>
              <a:rPr lang="sv" sz="1200"/>
              <a:t>2 dl socker</a:t>
            </a:r>
          </a:p>
          <a:p>
            <a:pPr lvl="0">
              <a:spcBef>
                <a:spcPts val="0"/>
              </a:spcBef>
              <a:buNone/>
            </a:pPr>
            <a:r>
              <a:rPr lang="sv" sz="1200"/>
              <a:t>2 ägg</a:t>
            </a:r>
          </a:p>
          <a:p>
            <a:pPr lvl="0">
              <a:spcBef>
                <a:spcPts val="0"/>
              </a:spcBef>
              <a:buNone/>
            </a:pPr>
            <a:r>
              <a:rPr lang="sv" sz="1200"/>
              <a:t>1 tsk vaniljsocker</a:t>
            </a:r>
          </a:p>
          <a:p>
            <a:pPr lvl="0">
              <a:spcBef>
                <a:spcPts val="0"/>
              </a:spcBef>
              <a:buNone/>
            </a:pPr>
            <a:r>
              <a:rPr lang="sv" sz="1200"/>
              <a:t>½ dl mjölk</a:t>
            </a:r>
          </a:p>
          <a:p>
            <a:pPr lvl="0">
              <a:spcBef>
                <a:spcPts val="0"/>
              </a:spcBef>
              <a:buNone/>
            </a:pPr>
            <a:r>
              <a:rPr lang="sv" sz="1200"/>
              <a:t>3 dl vetemjöl </a:t>
            </a:r>
          </a:p>
          <a:p>
            <a:pPr lvl="0">
              <a:spcBef>
                <a:spcPts val="0"/>
              </a:spcBef>
              <a:buNone/>
            </a:pPr>
            <a:r>
              <a:rPr lang="sv" sz="1200"/>
              <a:t>1 tsk pulverize</a:t>
            </a:r>
          </a:p>
          <a:p>
            <a:pPr lvl="0">
              <a:spcBef>
                <a:spcPts val="0"/>
              </a:spcBef>
              <a:buNone/>
            </a:pPr>
            <a:r>
              <a:rPr lang="sv" sz="1200"/>
              <a:t>100 g blåbär (ca 2 dl)</a:t>
            </a:r>
          </a:p>
          <a:p>
            <a:pPr lvl="0">
              <a:spcBef>
                <a:spcPts val="0"/>
              </a:spcBef>
              <a:buNone/>
            </a:pPr>
            <a:r>
              <a:rPr lang="sv" sz="1200"/>
              <a:t>25 g mandelspån</a:t>
            </a:r>
          </a:p>
          <a:p>
            <a:pPr lvl="0" rtl="0">
              <a:spcBef>
                <a:spcPts val="0"/>
              </a:spcBef>
              <a:buNone/>
            </a:pPr>
            <a:r>
              <a:t/>
            </a:r>
            <a:endParaRPr sz="12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 name="Shape 71"/>
        <p:cNvGrpSpPr/>
        <p:nvPr/>
      </p:nvGrpSpPr>
      <p:grpSpPr>
        <a:xfrm>
          <a:off x="0" y="0"/>
          <a:ext cx="0" cy="0"/>
          <a:chOff x="0" y="0"/>
          <a:chExt cx="0" cy="0"/>
        </a:xfrm>
      </p:grpSpPr>
      <p:sp>
        <p:nvSpPr>
          <p:cNvPr id="72" name="Shape 72"/>
          <p:cNvSpPr txBox="1"/>
          <p:nvPr>
            <p:ph type="ctrTitle"/>
          </p:nvPr>
        </p:nvSpPr>
        <p:spPr>
          <a:xfrm>
            <a:off x="512700" y="1893300"/>
            <a:ext cx="8118600" cy="1107300"/>
          </a:xfrm>
          <a:prstGeom prst="rect">
            <a:avLst/>
          </a:prstGeom>
        </p:spPr>
        <p:txBody>
          <a:bodyPr anchorCtr="0" anchor="b" bIns="91425" lIns="91425" rIns="91425" tIns="91425">
            <a:noAutofit/>
          </a:bodyPr>
          <a:lstStyle/>
          <a:p>
            <a:pPr lvl="0" rtl="0">
              <a:spcBef>
                <a:spcPts val="0"/>
              </a:spcBef>
              <a:buNone/>
            </a:pPr>
            <a:r>
              <a:t/>
            </a:r>
            <a:endParaRPr>
              <a:solidFill>
                <a:srgbClr val="FFD966"/>
              </a:solidFill>
            </a:endParaRPr>
          </a:p>
        </p:txBody>
      </p:sp>
      <p:sp>
        <p:nvSpPr>
          <p:cNvPr id="73" name="Shape 73"/>
          <p:cNvSpPr txBox="1"/>
          <p:nvPr>
            <p:ph idx="1" type="subTitle"/>
          </p:nvPr>
        </p:nvSpPr>
        <p:spPr>
          <a:xfrm>
            <a:off x="512700" y="3142959"/>
            <a:ext cx="8118600" cy="1485300"/>
          </a:xfrm>
          <a:prstGeom prst="rect">
            <a:avLst/>
          </a:prstGeom>
        </p:spPr>
        <p:txBody>
          <a:bodyPr anchorCtr="0" anchor="t" bIns="91425" lIns="91425" rIns="91425" tIns="91425">
            <a:noAutofit/>
          </a:bodyPr>
          <a:lstStyle/>
          <a:p>
            <a:pPr lvl="0" rtl="0">
              <a:spcBef>
                <a:spcPts val="0"/>
              </a:spcBef>
              <a:buNone/>
            </a:pPr>
            <a:r>
              <a:t/>
            </a:r>
            <a:endParaRPr/>
          </a:p>
        </p:txBody>
      </p:sp>
      <p:sp>
        <p:nvSpPr>
          <p:cNvPr id="74" name="Shape 74" title="Informatik2.mp4">
            <a:hlinkClick r:id="rId3"/>
          </p:cNvPr>
          <p:cNvSpPr/>
          <p:nvPr/>
        </p:nvSpPr>
        <p:spPr>
          <a:xfrm>
            <a:off x="2286000" y="857250"/>
            <a:ext cx="4572000" cy="3429000"/>
          </a:xfrm>
          <a:prstGeom prst="rect">
            <a:avLst/>
          </a:prstGeom>
          <a:noFill/>
          <a:ln>
            <a:noFill/>
          </a:ln>
        </p:spPr>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8" name="Shape 78"/>
        <p:cNvGrpSpPr/>
        <p:nvPr/>
      </p:nvGrpSpPr>
      <p:grpSpPr>
        <a:xfrm>
          <a:off x="0" y="0"/>
          <a:ext cx="0" cy="0"/>
          <a:chOff x="0" y="0"/>
          <a:chExt cx="0" cy="0"/>
        </a:xfrm>
      </p:grpSpPr>
      <p:sp>
        <p:nvSpPr>
          <p:cNvPr id="79" name="Shape 79"/>
          <p:cNvSpPr txBox="1"/>
          <p:nvPr>
            <p:ph type="ctrTitle"/>
          </p:nvPr>
        </p:nvSpPr>
        <p:spPr>
          <a:xfrm>
            <a:off x="560175" y="260100"/>
            <a:ext cx="8118600" cy="717900"/>
          </a:xfrm>
          <a:prstGeom prst="rect">
            <a:avLst/>
          </a:prstGeom>
        </p:spPr>
        <p:txBody>
          <a:bodyPr anchorCtr="0" anchor="b" bIns="91425" lIns="91425" rIns="91425" tIns="91425">
            <a:noAutofit/>
          </a:bodyPr>
          <a:lstStyle/>
          <a:p>
            <a:pPr lvl="0" rtl="0">
              <a:spcBef>
                <a:spcPts val="0"/>
              </a:spcBef>
              <a:buNone/>
            </a:pPr>
            <a:r>
              <a:rPr lang="sv">
                <a:solidFill>
                  <a:srgbClr val="FFE599"/>
                </a:solidFill>
              </a:rPr>
              <a:t>Bakgrund</a:t>
            </a:r>
          </a:p>
        </p:txBody>
      </p:sp>
      <p:sp>
        <p:nvSpPr>
          <p:cNvPr id="80" name="Shape 80"/>
          <p:cNvSpPr txBox="1"/>
          <p:nvPr>
            <p:ph idx="1" type="subTitle"/>
          </p:nvPr>
        </p:nvSpPr>
        <p:spPr>
          <a:xfrm>
            <a:off x="322850" y="1775625"/>
            <a:ext cx="8517300" cy="3294900"/>
          </a:xfrm>
          <a:prstGeom prst="rect">
            <a:avLst/>
          </a:prstGeom>
        </p:spPr>
        <p:txBody>
          <a:bodyPr anchorCtr="0" anchor="t" bIns="91425" lIns="91425" rIns="91425" tIns="91425">
            <a:noAutofit/>
          </a:bodyPr>
          <a:lstStyle/>
          <a:p>
            <a:pPr lvl="0">
              <a:spcBef>
                <a:spcPts val="0"/>
              </a:spcBef>
              <a:buClr>
                <a:schemeClr val="dk1"/>
              </a:buClr>
              <a:buSzPct val="91666"/>
              <a:buFont typeface="Arial"/>
              <a:buNone/>
            </a:pPr>
            <a:r>
              <a:rPr lang="sv" sz="1200"/>
              <a:t>Ett utdrag från Bo Lennartsson föreläsning om digital historik den 24:e maj år 2015 på Nanotec Inc.</a:t>
            </a:r>
          </a:p>
          <a:p>
            <a:pPr lvl="0">
              <a:spcBef>
                <a:spcPts val="0"/>
              </a:spcBef>
              <a:buClr>
                <a:schemeClr val="dk1"/>
              </a:buClr>
              <a:buSzPct val="91666"/>
              <a:buFont typeface="Arial"/>
              <a:buNone/>
            </a:pPr>
            <a:r>
              <a:rPr lang="sv" sz="1200"/>
              <a:t>     Det var år 2013 som illusionerna om den digitala revolutionen rasade, då det dåvarande satellitsystemet ”eyes in the sky” slogs ut av artificiella asteroider. Även HAARP systemet i Alaska slogs ut vilket hade använts till väderkrig och väderkontroll men det var ingen som såg det sambandet år 2006 när det helt plötsligt blev ett extremt oväder eller inte regnade på ett år eller om en tornado helt plötsligt slog till. Detta resulterade i att de jordbaserade ljusnätverken kopplades in igen, vilket gav ”the black unicorns” möjligheten att hacka sig in i den digitala fotondjunglens undervärld. Det visade sig då att de kom in direkt i Illuminatis subnätverk, vilket ledde till en säkerhetslucka på 23 nanosekunder. Under den tiden så läcktes fragmentariska bitar om populationplan ”millennium 3” ut i vilket vissa intrikata detaljer kopierades sedan spreds det via den svarta marknaden till alla som var beredda att offra 3 tellurions för sk propagandafri information.Vid närmare analys av mikrohistoriken verkade informationen faktiskt vara ”ren”. Den beskrev de 14 Illuminatifamiljernas planer på försök till fortsatt kontroll av Jorden som de hade valt att styra bakom kulisserna i 415 år. De visste att bästa sättet att kontrollera människorna var att få dem att tro att de var fria och bodde i en demokratisk värld. De skrattade gott åt människans dumhet men till människornas försvar kan man väl säga att det inte alltid är lätt att bryta sig fri från kulturella program när man föds in i dem.</a:t>
            </a:r>
          </a:p>
          <a:p>
            <a:pPr lvl="0" rtl="0">
              <a:spcBef>
                <a:spcPts val="0"/>
              </a:spcBef>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Shape 85"/>
          <p:cNvSpPr txBox="1"/>
          <p:nvPr>
            <p:ph type="ctrTitle"/>
          </p:nvPr>
        </p:nvSpPr>
        <p:spPr>
          <a:xfrm>
            <a:off x="560175" y="260100"/>
            <a:ext cx="8118600" cy="717900"/>
          </a:xfrm>
          <a:prstGeom prst="rect">
            <a:avLst/>
          </a:prstGeom>
        </p:spPr>
        <p:txBody>
          <a:bodyPr anchorCtr="0" anchor="b" bIns="91425" lIns="91425" rIns="91425" tIns="91425">
            <a:noAutofit/>
          </a:bodyPr>
          <a:lstStyle/>
          <a:p>
            <a:pPr lvl="0" rtl="0">
              <a:spcBef>
                <a:spcPts val="0"/>
              </a:spcBef>
              <a:buNone/>
            </a:pPr>
            <a:r>
              <a:t/>
            </a:r>
            <a:endParaRPr>
              <a:solidFill>
                <a:srgbClr val="FFE599"/>
              </a:solidFill>
            </a:endParaRPr>
          </a:p>
        </p:txBody>
      </p:sp>
      <p:sp>
        <p:nvSpPr>
          <p:cNvPr id="86" name="Shape 86"/>
          <p:cNvSpPr txBox="1"/>
          <p:nvPr>
            <p:ph idx="1" type="subTitle"/>
          </p:nvPr>
        </p:nvSpPr>
        <p:spPr>
          <a:xfrm>
            <a:off x="322850" y="1775625"/>
            <a:ext cx="8517300" cy="3294900"/>
          </a:xfrm>
          <a:prstGeom prst="rect">
            <a:avLst/>
          </a:prstGeom>
        </p:spPr>
        <p:txBody>
          <a:bodyPr anchorCtr="0" anchor="t" bIns="91425" lIns="91425" rIns="91425" tIns="91425">
            <a:noAutofit/>
          </a:bodyPr>
          <a:lstStyle/>
          <a:p>
            <a:pPr lvl="0" rtl="0">
              <a:spcBef>
                <a:spcPts val="0"/>
              </a:spcBef>
              <a:buNone/>
            </a:pPr>
            <a:r>
              <a:t/>
            </a:r>
            <a:endParaRPr sz="1200"/>
          </a:p>
          <a:p>
            <a:pPr lvl="0" rtl="0">
              <a:spcBef>
                <a:spcPts val="0"/>
              </a:spcBef>
              <a:buNone/>
            </a:pPr>
            <a:r>
              <a:rPr lang="sv" sz="1200"/>
              <a:t>En av deras tidiga reklamkampanjer var att skapa ett helt fritt informationsutbyte globalt. De kallade det för Internet. De flesta människor svalde betet direkt, lyckligt ovetande om att all viktig information ständigt undanhölls medan styr- och skräpinformation distribuerades dygnet runt via alla former av massmedia som ägdes till 88.7 % av Illuminati år 2006. Det skapades också personlighetsprofiler på varje digitalt aktiv medborgare som uppdaterades varje gång de använde sina datorer, detta för att spåra s.k. rebeller tidigt (de som började komma lite för nära sanningen), detta sköttes helt automatiskt av fotonbaserade nollpunktsdatorer som fanns djupt nere under Antarktis tjocka is. Det var viktigt att spåra dessa rebeller tidigt så att de inte fick en chans att bilda nätverk med likasinnade. För Illuminati visste att det krävdes bara tre individer som tänkte samma nya tanke för att den skulle hoppa telepatiskt in i det kollektiva undermedvetna och då var chansen stor att den skulle kunna bryta igenom och hota kontrollen då medvetandet höjdes på en kollektiv nivå.</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Shape 91"/>
          <p:cNvSpPr txBox="1"/>
          <p:nvPr>
            <p:ph type="ctrTitle"/>
          </p:nvPr>
        </p:nvSpPr>
        <p:spPr>
          <a:xfrm>
            <a:off x="560175" y="260100"/>
            <a:ext cx="8118600" cy="717900"/>
          </a:xfrm>
          <a:prstGeom prst="rect">
            <a:avLst/>
          </a:prstGeom>
        </p:spPr>
        <p:txBody>
          <a:bodyPr anchorCtr="0" anchor="b" bIns="91425" lIns="91425" rIns="91425" tIns="91425">
            <a:noAutofit/>
          </a:bodyPr>
          <a:lstStyle/>
          <a:p>
            <a:pPr lvl="0" rtl="0">
              <a:spcBef>
                <a:spcPts val="0"/>
              </a:spcBef>
              <a:buNone/>
            </a:pPr>
            <a:r>
              <a:t/>
            </a:r>
            <a:endParaRPr>
              <a:solidFill>
                <a:srgbClr val="FFE599"/>
              </a:solidFill>
            </a:endParaRPr>
          </a:p>
        </p:txBody>
      </p:sp>
      <p:sp>
        <p:nvSpPr>
          <p:cNvPr id="92" name="Shape 92"/>
          <p:cNvSpPr txBox="1"/>
          <p:nvPr>
            <p:ph idx="1" type="subTitle"/>
          </p:nvPr>
        </p:nvSpPr>
        <p:spPr>
          <a:xfrm>
            <a:off x="322850" y="1775625"/>
            <a:ext cx="8517300" cy="3294900"/>
          </a:xfrm>
          <a:prstGeom prst="rect">
            <a:avLst/>
          </a:prstGeom>
        </p:spPr>
        <p:txBody>
          <a:bodyPr anchorCtr="0" anchor="t" bIns="91425" lIns="91425" rIns="91425" tIns="91425">
            <a:noAutofit/>
          </a:bodyPr>
          <a:lstStyle/>
          <a:p>
            <a:pPr lvl="0" rtl="0">
              <a:spcBef>
                <a:spcPts val="0"/>
              </a:spcBef>
              <a:buNone/>
            </a:pPr>
            <a:r>
              <a:t/>
            </a:r>
            <a:endParaRPr sz="1200"/>
          </a:p>
          <a:p>
            <a:pPr lvl="0" rtl="0">
              <a:spcBef>
                <a:spcPts val="0"/>
              </a:spcBef>
              <a:buNone/>
            </a:pPr>
            <a:r>
              <a:rPr lang="sv" sz="1200"/>
              <a:t>Enligt den dolda DNA forskningen så visste de att varje människa hade en unik frekvens signatur. Hade man bara ett DNA prov kunde man hitta vem som helst var som helst på Jorden via satelliter. När man hade lokaliserat de som var för fria i tanken så låste man deras frekvens och sände sedan subliminala styr- och kontrolltankar in i personens undermedvetna samtidigt sändes ELF-signaler som hade som avsikt att öppna och stänga av olika DNA-sekvenser hos personen allt efter olika behov. Dock hade man stora problem med vissa sk naturfolk och människor med blodgrupp 0 (den äldsta blodgruppen) som var väldigt resistenta mot manipulation. Därför hade man infört program för att skapa en enhetlig global DNA profil genom att sakta förstöra alla självständiga kulturer och avdöda vissa etniska grupper med designade retrovirus, samtidigt som man stödde rasblandningar för att försvaga unika DNA-strukturer och minska mängden människor med blodgrupp 0 kontinuerligt.</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Shape 97"/>
          <p:cNvSpPr txBox="1"/>
          <p:nvPr>
            <p:ph type="ctrTitle"/>
          </p:nvPr>
        </p:nvSpPr>
        <p:spPr>
          <a:xfrm>
            <a:off x="560175" y="260100"/>
            <a:ext cx="8118600" cy="717900"/>
          </a:xfrm>
          <a:prstGeom prst="rect">
            <a:avLst/>
          </a:prstGeom>
        </p:spPr>
        <p:txBody>
          <a:bodyPr anchorCtr="0" anchor="b" bIns="91425" lIns="91425" rIns="91425" tIns="91425">
            <a:noAutofit/>
          </a:bodyPr>
          <a:lstStyle/>
          <a:p>
            <a:pPr lvl="0" rtl="0">
              <a:spcBef>
                <a:spcPts val="0"/>
              </a:spcBef>
              <a:buNone/>
            </a:pPr>
            <a:r>
              <a:t/>
            </a:r>
            <a:endParaRPr>
              <a:solidFill>
                <a:srgbClr val="FFE599"/>
              </a:solidFill>
            </a:endParaRPr>
          </a:p>
        </p:txBody>
      </p:sp>
      <p:sp>
        <p:nvSpPr>
          <p:cNvPr id="98" name="Shape 98"/>
          <p:cNvSpPr txBox="1"/>
          <p:nvPr>
            <p:ph idx="1" type="subTitle"/>
          </p:nvPr>
        </p:nvSpPr>
        <p:spPr>
          <a:xfrm>
            <a:off x="322850" y="1775625"/>
            <a:ext cx="8517300" cy="3294900"/>
          </a:xfrm>
          <a:prstGeom prst="rect">
            <a:avLst/>
          </a:prstGeom>
        </p:spPr>
        <p:txBody>
          <a:bodyPr anchorCtr="0" anchor="t" bIns="91425" lIns="91425" rIns="91425" tIns="91425">
            <a:noAutofit/>
          </a:bodyPr>
          <a:lstStyle/>
          <a:p>
            <a:pPr lvl="0" rtl="0">
              <a:spcBef>
                <a:spcPts val="0"/>
              </a:spcBef>
              <a:buNone/>
            </a:pPr>
            <a:r>
              <a:t/>
            </a:r>
            <a:endParaRPr sz="1200"/>
          </a:p>
          <a:p>
            <a:pPr lvl="0" rtl="0">
              <a:spcBef>
                <a:spcPts val="0"/>
              </a:spcBef>
              <a:buNone/>
            </a:pPr>
            <a:r>
              <a:rPr lang="sv" sz="1200"/>
              <a:t>Man hade också jobbat väldigt länge med att ”imprinta” befolkningen med trossystem som att det mesta som sker beror på slumpen och yttre omständigheter. Detta tänkande var djupt rotat i medicinen under hela 1900-talet. Självklart visste multidimensionsforskarna att slumpen inte existerade utan att allt handlade om mikro och makro intentioner och multidimensionell interferens av olika medvetandeformer. Därför så behandlades de flesta sk sjukdomar med läkemedel under 1900-talet och år 2006 så ägde Illuminati 97.4 % av läkemdelsindustrin vilket gav dem enorma inkomster och gjorde människorna ännu mera beroende, särkskilt ökningen av lyckopiller var en enorm succé. De flesta människor trodde att det var fel på dem och förstod inte att 94 % av alla subkortikala depressioner berodde på själens förändringslängtan och att de själva behövde ta ansvar för att förändra sig och sitt liv istället för att försöka passa in sig i ett patologiskt samhällssystem och bli en god ”homo roboticus” som ansågs vara statistiskt normalt under den här tiden och indirekt belönades av jantelagan dvs så fort någon valde att gå sin egen väg så straffades de av sina egna, detta var snillrikt Illuminati behövde inte ens lägga sig i detta.</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2" name="Shape 102"/>
        <p:cNvGrpSpPr/>
        <p:nvPr/>
      </p:nvGrpSpPr>
      <p:grpSpPr>
        <a:xfrm>
          <a:off x="0" y="0"/>
          <a:ext cx="0" cy="0"/>
          <a:chOff x="0" y="0"/>
          <a:chExt cx="0" cy="0"/>
        </a:xfrm>
      </p:grpSpPr>
      <p:sp>
        <p:nvSpPr>
          <p:cNvPr id="103" name="Shape 103"/>
          <p:cNvSpPr txBox="1"/>
          <p:nvPr>
            <p:ph type="ctrTitle"/>
          </p:nvPr>
        </p:nvSpPr>
        <p:spPr>
          <a:xfrm>
            <a:off x="560175" y="260100"/>
            <a:ext cx="8118600" cy="717900"/>
          </a:xfrm>
          <a:prstGeom prst="rect">
            <a:avLst/>
          </a:prstGeom>
        </p:spPr>
        <p:txBody>
          <a:bodyPr anchorCtr="0" anchor="b" bIns="91425" lIns="91425" rIns="91425" tIns="91425">
            <a:noAutofit/>
          </a:bodyPr>
          <a:lstStyle/>
          <a:p>
            <a:pPr lvl="0" rtl="0">
              <a:spcBef>
                <a:spcPts val="0"/>
              </a:spcBef>
              <a:buNone/>
            </a:pPr>
            <a:r>
              <a:t/>
            </a:r>
            <a:endParaRPr>
              <a:solidFill>
                <a:srgbClr val="FFE599"/>
              </a:solidFill>
            </a:endParaRPr>
          </a:p>
        </p:txBody>
      </p:sp>
      <p:sp>
        <p:nvSpPr>
          <p:cNvPr id="104" name="Shape 104"/>
          <p:cNvSpPr txBox="1"/>
          <p:nvPr>
            <p:ph idx="1" type="subTitle"/>
          </p:nvPr>
        </p:nvSpPr>
        <p:spPr>
          <a:xfrm>
            <a:off x="322850" y="1775625"/>
            <a:ext cx="8517300" cy="3294900"/>
          </a:xfrm>
          <a:prstGeom prst="rect">
            <a:avLst/>
          </a:prstGeom>
        </p:spPr>
        <p:txBody>
          <a:bodyPr anchorCtr="0" anchor="t" bIns="91425" lIns="91425" rIns="91425" tIns="91425">
            <a:noAutofit/>
          </a:bodyPr>
          <a:lstStyle/>
          <a:p>
            <a:pPr lvl="0" rtl="0">
              <a:spcBef>
                <a:spcPts val="0"/>
              </a:spcBef>
              <a:buNone/>
            </a:pPr>
            <a:r>
              <a:t/>
            </a:r>
            <a:endParaRPr sz="1200"/>
          </a:p>
          <a:p>
            <a:pPr lvl="0" rtl="0">
              <a:spcBef>
                <a:spcPts val="0"/>
              </a:spcBef>
              <a:buNone/>
            </a:pPr>
            <a:r>
              <a:rPr lang="sv" sz="1200"/>
              <a:t>En annan reklamkampanj var att det fanns en massa farliga terrorister där ute som kunde hitta på en massa vansinniga saker, som vanligt skapade Illuminati ett problem: sprängde lite saker här och där i världen och sa att det var terrorister som hade gjort det, sedan presenterade man lösningar: som tex. mera hårdare lagar, övervakning, kameror, mikrochips, digital valuta och rädda människor reagerade som förväntat och bara sa ja ja till allt detta utan någon eftertanke, de var bara ett fåtal sk bibelfanatiker som ropade något om ”the beast” men vem brydde sig om detta år 2006 då de viktigaste massmediala nyheterna var dokusåpornas exhibitionistiska skandaler? Vem orkade bry sig om någon gammal dammig bok, förresten så var den ju inte så inne heller rent globalt sett.</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8" name="Shape 108"/>
        <p:cNvGrpSpPr/>
        <p:nvPr/>
      </p:nvGrpSpPr>
      <p:grpSpPr>
        <a:xfrm>
          <a:off x="0" y="0"/>
          <a:ext cx="0" cy="0"/>
          <a:chOff x="0" y="0"/>
          <a:chExt cx="0" cy="0"/>
        </a:xfrm>
      </p:grpSpPr>
      <p:sp>
        <p:nvSpPr>
          <p:cNvPr id="109" name="Shape 109"/>
          <p:cNvSpPr txBox="1"/>
          <p:nvPr>
            <p:ph type="ctrTitle"/>
          </p:nvPr>
        </p:nvSpPr>
        <p:spPr>
          <a:xfrm>
            <a:off x="560175" y="260100"/>
            <a:ext cx="8118600" cy="717900"/>
          </a:xfrm>
          <a:prstGeom prst="rect">
            <a:avLst/>
          </a:prstGeom>
        </p:spPr>
        <p:txBody>
          <a:bodyPr anchorCtr="0" anchor="b" bIns="91425" lIns="91425" rIns="91425" tIns="91425">
            <a:noAutofit/>
          </a:bodyPr>
          <a:lstStyle/>
          <a:p>
            <a:pPr lvl="0" rtl="0">
              <a:spcBef>
                <a:spcPts val="0"/>
              </a:spcBef>
              <a:buNone/>
            </a:pPr>
            <a:r>
              <a:t/>
            </a:r>
            <a:endParaRPr>
              <a:solidFill>
                <a:srgbClr val="FFE599"/>
              </a:solidFill>
            </a:endParaRPr>
          </a:p>
        </p:txBody>
      </p:sp>
      <p:sp>
        <p:nvSpPr>
          <p:cNvPr id="110" name="Shape 110"/>
          <p:cNvSpPr txBox="1"/>
          <p:nvPr>
            <p:ph idx="1" type="subTitle"/>
          </p:nvPr>
        </p:nvSpPr>
        <p:spPr>
          <a:xfrm>
            <a:off x="322850" y="1775625"/>
            <a:ext cx="8517300" cy="3294900"/>
          </a:xfrm>
          <a:prstGeom prst="rect">
            <a:avLst/>
          </a:prstGeom>
        </p:spPr>
        <p:txBody>
          <a:bodyPr anchorCtr="0" anchor="t" bIns="91425" lIns="91425" rIns="91425" tIns="91425">
            <a:noAutofit/>
          </a:bodyPr>
          <a:lstStyle/>
          <a:p>
            <a:pPr lvl="0" rtl="0">
              <a:spcBef>
                <a:spcPts val="0"/>
              </a:spcBef>
              <a:buNone/>
            </a:pPr>
            <a:r>
              <a:t/>
            </a:r>
            <a:endParaRPr sz="1200"/>
          </a:p>
          <a:p>
            <a:pPr lvl="0" rtl="0">
              <a:spcBef>
                <a:spcPts val="0"/>
              </a:spcBef>
              <a:buNone/>
            </a:pPr>
            <a:r>
              <a:rPr lang="sv" sz="1200"/>
              <a:t>Det var först år 2006 som det första godkända implantatet blev officiellt godkända av FDA för att användas mot depression och epilepsi och den tidigare reklamen att använda implantat på barn och husdjur för att kunna spåra dem ifall de skulle försvinna hade gjort ett positivt intryck på många. Självklar så hade Illuminati redan testat flera generationers bioimplantat på stora befolkningsgrupper förtäckt under vaccinationskampanjer och man hade också testat neuroimplantat och minnesimplantat på flera fängelser runt om i världen för att kunna skapa full kontroll över alla affektiva funktioner. Man gjorde många skrämselkampanjer med olika namn som tex. fågelinfluensan osv. bara för att kunna motivera ännu mera vaccinationer. Dessa vacciner innehöll alltid olika former av mutagena DNA-inhibitatorer. Detta för att se till att hjärnkapaciteten aldrig översteg 9 % av full kapacitet. Fluortillsatser i dricksvattnet var också en liknande produkt men den marknadsfördes självklart som något mycket positiv för tänderna, men hål i tänderna beror egentligen primärt på dysbios i mikrofloran och holografiskt reflexologiska belastningar.</a:t>
            </a:r>
          </a:p>
        </p:txBody>
      </p:sp>
    </p:spTree>
  </p:cSld>
  <p:clrMapOvr>
    <a:masterClrMapping/>
  </p:clrMapOvr>
</p:sld>
</file>

<file path=ppt/theme/theme1.xml><?xml version="1.0" encoding="utf-8"?>
<a:theme xmlns:a="http://schemas.openxmlformats.org/drawingml/2006/main" xmlns:r="http://schemas.openxmlformats.org/officeDocument/2006/relationships" name="paperback">
  <a:themeElements>
    <a:clrScheme name="Paperback">
      <a:dk1>
        <a:srgbClr val="000000"/>
      </a:dk1>
      <a:lt1>
        <a:srgbClr val="FFFFFF"/>
      </a:lt1>
      <a:dk2>
        <a:srgbClr val="00695C"/>
      </a:dk2>
      <a:lt2>
        <a:srgbClr val="26A69A"/>
      </a:lt2>
      <a:accent1>
        <a:srgbClr val="FFFBF0"/>
      </a:accent1>
      <a:accent2>
        <a:srgbClr val="B7B7B7"/>
      </a:accent2>
      <a:accent3>
        <a:srgbClr val="FB8C00"/>
      </a:accent3>
      <a:accent4>
        <a:srgbClr val="80CBC4"/>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